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342" r:id="rId3"/>
    <p:sldId id="332" r:id="rId4"/>
    <p:sldId id="334" r:id="rId5"/>
    <p:sldId id="326" r:id="rId6"/>
    <p:sldId id="343" r:id="rId7"/>
    <p:sldId id="333" r:id="rId8"/>
    <p:sldId id="335" r:id="rId9"/>
    <p:sldId id="336" r:id="rId10"/>
    <p:sldId id="337" r:id="rId11"/>
    <p:sldId id="33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سجل الأشخاص المعنويين" id="{33C0AB27-7D64-45A5-95E0-168F5EF1F876}">
          <p14:sldIdLst>
            <p14:sldId id="292"/>
            <p14:sldId id="342"/>
            <p14:sldId id="332"/>
          </p14:sldIdLst>
        </p14:section>
        <p14:section name="إضافة شخص معنوي" id="{C2AFBBA3-48E1-4EDD-9690-7E85FCA6C120}">
          <p14:sldIdLst>
            <p14:sldId id="334"/>
            <p14:sldId id="326"/>
            <p14:sldId id="343"/>
          </p14:sldIdLst>
        </p14:section>
        <p14:section name="تعديل شخص معنوي" id="{60E0C836-2B9B-4691-BC03-AFA84DAF51C1}">
          <p14:sldIdLst>
            <p14:sldId id="333"/>
            <p14:sldId id="335"/>
            <p14:sldId id="336"/>
          </p14:sldIdLst>
        </p14:section>
        <p14:section name="حذف شخص معنوي" id="{06FF13E3-829E-47BB-90E2-2584A340DCCA}">
          <p14:sldIdLst>
            <p14:sldId id="337"/>
            <p14:sldId id="33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DAE3F3"/>
    <a:srgbClr val="00B050"/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3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46ECF-5618-D147-E6A7-5432AF938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46B33-8261-930B-C207-88199524F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852-BB61-979E-9069-B441842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CCED0-941D-76F6-61B9-117F5F20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0E0F4-F656-430C-12BD-CA7A5968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02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3B2D-6FEA-BE87-1C06-9C2BE4C7C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F917B-5E49-9F07-B88D-27EB4776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3EC61-D56A-0CB6-67B5-481C34AA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28039-A688-B779-E6EF-0009D452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72840-44C3-A022-A4A1-93C3C283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70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7F6859-AE2F-83D5-10DD-7537C7E4E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28B2E-EC25-DF38-E76F-1FB02F1A3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97039-B096-566E-96B2-67F86A23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6010E-CCF3-951D-0057-F51CEC4B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0D98A-893D-9195-2178-A6889A94E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31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801A-FEBB-B5CB-DBBA-4C70DAEA3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A22A2-9F9C-D55A-31FF-6A9D32262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3BF0C-78C8-96D9-F8E5-75F54A659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4692-BE21-B510-7D19-5FA9BED2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7A583-FC44-F34B-7D95-0B9A4D6F7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A88D-EEC3-DA1C-3570-38DD2282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4E05E-F6A5-C81D-FC5F-B6A308784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535CA-92D3-C6B4-6288-CA778F84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AD05A-9976-9AC5-B2D8-79C72BA6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C99A3-756B-5B9C-07CA-E4803CD9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9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43A9-7640-BE4E-A19A-5BB765B5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2769C-2333-D395-D861-40E77EB94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00CDD-9F21-0666-119A-36F434A0D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E05E7-E067-8054-907F-38C8B23B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8B38F-CD8E-77FE-6104-18C8CC65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56561-743F-FF66-7623-347DD36D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2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1128-67F2-98B8-9270-2F1476E7B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3C3F1-FCA1-93C8-9454-BDC20D2F6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7F944-CB1A-407C-CEF5-D9E00B23B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39292-C8B5-22EA-FB27-31D6274A7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537C3-D3AE-9405-A1CC-E549BAB80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23782-BB83-0000-08A5-F2D10CDA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4B041-636E-1B1A-B12B-7288CA08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E3E677-2B59-A9AA-E48F-620A1649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19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8C68C-0588-599D-CEF0-570527F4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067FDE-E39E-043F-8D33-76845014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39CD4-3FD3-73A1-755D-F02844C0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F2C77-09A0-F1F8-DA66-40177C55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96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A0013-9C94-4CDC-BC2E-02DB4CB12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2E8B-82E7-B596-E15B-50F1068E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5A6C4-622D-D173-3514-48E960E8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98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90A7-C671-12BE-F2AB-9534901E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444DF-6E55-4B8D-002A-251723A60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63035-046B-9711-5B61-E0C2AC369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0D8E2-A7F3-72C5-2CA0-EC6DCFB1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51270-400A-40C5-3161-587231667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3994C-7F8D-D23E-EDD2-82553AC8E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1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8914-EF12-ABF5-0B27-4671E3C8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F6FB3-8A3F-E95D-57AE-8C88B6F0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B04CE-516B-2F47-86AE-B498111C3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935CC-2DC7-963E-59CD-0F96C44A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4E46D-24A0-8DEB-D247-AD55E251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F5D7A-F4F9-7016-A975-45704392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11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32F93-5C9F-0395-B253-367C7D73F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E74E5-E9B0-7D35-15E7-5F8B76CE0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D507C-DEA1-EDE7-D00A-03DE18B75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C4853-B2A7-4282-89C8-B2EB684D9ACB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C250-69B3-B91F-9AED-F2BAFFC14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7711F-66E8-0FDA-0A4A-BF1A1478D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46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39A79-4106-CB4D-4665-FB512EF9C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5092" y="646153"/>
            <a:ext cx="5788352" cy="1644120"/>
          </a:xfrm>
        </p:spPr>
        <p:txBody>
          <a:bodyPr anchor="ctr" anchorCtr="0">
            <a:normAutofit fontScale="90000"/>
          </a:bodyPr>
          <a:lstStyle/>
          <a:p>
            <a:r>
              <a:rPr lang="ar-DZ" dirty="0"/>
              <a:t>سجل الأشخاص المعنويين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E1FE8F-D54E-F78D-6FBF-A5D5759DB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1" y="2518913"/>
            <a:ext cx="7346534" cy="3411868"/>
          </a:xfrm>
        </p:spPr>
        <p:txBody>
          <a:bodyPr>
            <a:norm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إضافة شخص معنوي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تعديل شخص معنوي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حذف شخص معنوي</a:t>
            </a:r>
          </a:p>
        </p:txBody>
      </p:sp>
    </p:spTree>
    <p:extLst>
      <p:ext uri="{BB962C8B-B14F-4D97-AF65-F5344CB8AC3E}">
        <p14:creationId xmlns:p14="http://schemas.microsoft.com/office/powerpoint/2010/main" val="8072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D3532-08E0-FC8A-9F57-2377BCFC8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DB8BF88E-35DD-6291-E1E3-EB3400392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4237" y="2818549"/>
            <a:ext cx="6383547" cy="1604514"/>
          </a:xfrm>
        </p:spPr>
        <p:txBody>
          <a:bodyPr>
            <a:normAutofit/>
          </a:bodyPr>
          <a:lstStyle/>
          <a:p>
            <a:pPr rtl="1"/>
            <a:r>
              <a:rPr lang="ar-DZ" sz="4000" dirty="0"/>
              <a:t>ثالثا : </a:t>
            </a:r>
            <a:br>
              <a:rPr lang="ar-DZ" sz="4000" dirty="0"/>
            </a:br>
            <a:r>
              <a:rPr lang="ar-DZ" sz="4000" dirty="0"/>
              <a:t>حذف شخص معنوي</a:t>
            </a:r>
          </a:p>
        </p:txBody>
      </p:sp>
    </p:spTree>
    <p:extLst>
      <p:ext uri="{BB962C8B-B14F-4D97-AF65-F5344CB8AC3E}">
        <p14:creationId xmlns:p14="http://schemas.microsoft.com/office/powerpoint/2010/main" val="2334264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B63F1-9F8F-6A1E-41FA-489F4556A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7F03F656-4947-59D2-4017-2AC0583C7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0532"/>
            <a:ext cx="12192000" cy="6176935"/>
          </a:xfrm>
          <a:prstGeom prst="rect">
            <a:avLst/>
          </a:prstGeom>
        </p:spPr>
      </p:pic>
      <p:sp>
        <p:nvSpPr>
          <p:cNvPr id="5" name="TextBox 2">
            <a:extLst>
              <a:ext uri="{FF2B5EF4-FFF2-40B4-BE49-F238E27FC236}">
                <a16:creationId xmlns:a16="http://schemas.microsoft.com/office/drawing/2014/main" id="{5A771081-E662-E6F3-A43B-74509779D275}"/>
              </a:ext>
            </a:extLst>
          </p:cNvPr>
          <p:cNvSpPr txBox="1"/>
          <p:nvPr/>
        </p:nvSpPr>
        <p:spPr>
          <a:xfrm>
            <a:off x="3579962" y="4744606"/>
            <a:ext cx="333709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dirty="0"/>
              <a:t>يمكن حذف الشخص المعنوي بالضغط على زر "تحكم" ثم اختيار "حذف شخص معنوي"</a:t>
            </a:r>
            <a:endParaRPr lang="fr-FR" sz="3200" dirty="0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EDDF509-A17F-9E86-73B6-DA224E58A1E6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6917053" y="5201728"/>
            <a:ext cx="656939" cy="454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AD6AAA6B-2AFB-51AA-B66E-B21103B547BE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311879" y="5206271"/>
            <a:ext cx="1268083" cy="6855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2F844E23-CFDC-EA3F-56F8-14574BB54213}"/>
              </a:ext>
            </a:extLst>
          </p:cNvPr>
          <p:cNvSpPr/>
          <p:nvPr/>
        </p:nvSpPr>
        <p:spPr>
          <a:xfrm>
            <a:off x="690113" y="5045869"/>
            <a:ext cx="595223" cy="3119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54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53B39-E367-7C48-F859-1657B2C5A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capture d’écran, logiciel, nombre&#10;&#10;Le contenu généré par l’IA peut être incorrect.">
            <a:extLst>
              <a:ext uri="{FF2B5EF4-FFF2-40B4-BE49-F238E27FC236}">
                <a16:creationId xmlns:a16="http://schemas.microsoft.com/office/drawing/2014/main" id="{A5061E8F-6E6A-89C8-02C6-551548447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0001"/>
            <a:ext cx="12192000" cy="613799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0EACEF-D7B7-106B-95F0-9945D5E91510}"/>
              </a:ext>
            </a:extLst>
          </p:cNvPr>
          <p:cNvSpPr/>
          <p:nvPr/>
        </p:nvSpPr>
        <p:spPr>
          <a:xfrm flipV="1">
            <a:off x="10589356" y="2087594"/>
            <a:ext cx="145542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EC485201-04C0-5317-D41F-4450F4B54400}"/>
              </a:ext>
            </a:extLst>
          </p:cNvPr>
          <p:cNvCxnSpPr>
            <a:cxnSpLocks/>
            <a:stCxn id="9" idx="3"/>
            <a:endCxn id="6" idx="1"/>
          </p:cNvCxnSpPr>
          <p:nvPr/>
        </p:nvCxnSpPr>
        <p:spPr>
          <a:xfrm>
            <a:off x="9172755" y="538229"/>
            <a:ext cx="1416601" cy="170176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">
            <a:extLst>
              <a:ext uri="{FF2B5EF4-FFF2-40B4-BE49-F238E27FC236}">
                <a16:creationId xmlns:a16="http://schemas.microsoft.com/office/drawing/2014/main" id="{0CE3D48B-B343-42E1-EBA2-077222360BCD}"/>
              </a:ext>
            </a:extLst>
          </p:cNvPr>
          <p:cNvSpPr txBox="1"/>
          <p:nvPr/>
        </p:nvSpPr>
        <p:spPr>
          <a:xfrm>
            <a:off x="5559619" y="215063"/>
            <a:ext cx="361313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dirty="0"/>
              <a:t>توجّه إلى قسم </a:t>
            </a:r>
            <a:r>
              <a:rPr lang="ar-DZ" b="1" dirty="0"/>
              <a:t>"الأشخاص المعنويين" </a:t>
            </a:r>
            <a:r>
              <a:rPr lang="ar-DZ" dirty="0"/>
              <a:t>تحت</a:t>
            </a:r>
            <a:r>
              <a:rPr lang="ar-DZ" b="1" dirty="0"/>
              <a:t> </a:t>
            </a:r>
            <a:r>
              <a:rPr lang="ar-DZ" dirty="0"/>
              <a:t>قائمة</a:t>
            </a:r>
            <a:r>
              <a:rPr lang="ar-DZ" b="1" dirty="0"/>
              <a:t> "سجل البيانات"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494224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C56CFACA-2D83-89BD-1DD6-16086A0EB8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7" t="3625" b="-221"/>
          <a:stretch>
            <a:fillRect/>
          </a:stretch>
        </p:blipFill>
        <p:spPr>
          <a:xfrm>
            <a:off x="11526" y="457201"/>
            <a:ext cx="12180474" cy="6134100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E024C44-0103-6870-70B5-6D494D1B8CF1}"/>
              </a:ext>
            </a:extLst>
          </p:cNvPr>
          <p:cNvSpPr/>
          <p:nvPr/>
        </p:nvSpPr>
        <p:spPr>
          <a:xfrm>
            <a:off x="46030" y="4373593"/>
            <a:ext cx="10046876" cy="2027206"/>
          </a:xfrm>
          <a:prstGeom prst="roundRect">
            <a:avLst>
              <a:gd name="adj" fmla="val 7843"/>
            </a:avLst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AC323C51-2C50-A23E-558F-A7250F7A63F9}"/>
              </a:ext>
            </a:extLst>
          </p:cNvPr>
          <p:cNvSpPr txBox="1"/>
          <p:nvPr/>
        </p:nvSpPr>
        <p:spPr>
          <a:xfrm>
            <a:off x="3306612" y="3353698"/>
            <a:ext cx="332422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dirty="0"/>
              <a:t>تُحفظ بيانات الأشخاص المعنويين التي تمت إضافتها بشكل يدوي في سجل الأشخاص المعنويين، مع إمكانية استغلالها لاحقا</a:t>
            </a:r>
            <a:endParaRPr lang="fr-FR" sz="2000" dirty="0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FF556766-8513-046A-229D-9F2DB5C219CC}"/>
              </a:ext>
            </a:extLst>
          </p:cNvPr>
          <p:cNvCxnSpPr>
            <a:cxnSpLocks/>
          </p:cNvCxnSpPr>
          <p:nvPr/>
        </p:nvCxnSpPr>
        <p:spPr>
          <a:xfrm>
            <a:off x="6630838" y="3815363"/>
            <a:ext cx="658483" cy="55823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685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C0C9D-C583-BC9A-928C-7A9BFDCEF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EE8C7A2-42BD-E3EF-9767-40E6DBA01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506" y="2734573"/>
            <a:ext cx="6383547" cy="1604514"/>
          </a:xfrm>
        </p:spPr>
        <p:txBody>
          <a:bodyPr>
            <a:normAutofit/>
          </a:bodyPr>
          <a:lstStyle/>
          <a:p>
            <a:pPr rtl="1"/>
            <a:r>
              <a:rPr lang="ar-DZ" sz="4000" dirty="0"/>
              <a:t>أولا : </a:t>
            </a:r>
            <a:br>
              <a:rPr lang="ar-DZ" sz="4000" dirty="0"/>
            </a:br>
            <a:r>
              <a:rPr lang="ar-DZ" sz="4000" dirty="0"/>
              <a:t>إضافة شخص معنوي</a:t>
            </a:r>
          </a:p>
        </p:txBody>
      </p:sp>
    </p:spTree>
    <p:extLst>
      <p:ext uri="{BB962C8B-B14F-4D97-AF65-F5344CB8AC3E}">
        <p14:creationId xmlns:p14="http://schemas.microsoft.com/office/powerpoint/2010/main" val="50478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capture d’écran, logiciel, nombre&#10;&#10;Le contenu généré par l’IA peut être incorrect.">
            <a:extLst>
              <a:ext uri="{FF2B5EF4-FFF2-40B4-BE49-F238E27FC236}">
                <a16:creationId xmlns:a16="http://schemas.microsoft.com/office/drawing/2014/main" id="{67090B00-23EC-EC5B-FDE0-354CF67F1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0001"/>
            <a:ext cx="12192000" cy="6137997"/>
          </a:xfrm>
          <a:prstGeom prst="rect">
            <a:avLst/>
          </a:prstGeom>
        </p:spPr>
      </p:pic>
      <p:sp>
        <p:nvSpPr>
          <p:cNvPr id="24" name="TextBox 2">
            <a:extLst>
              <a:ext uri="{FF2B5EF4-FFF2-40B4-BE49-F238E27FC236}">
                <a16:creationId xmlns:a16="http://schemas.microsoft.com/office/drawing/2014/main" id="{3532085B-B483-C5C9-1172-C2C223873A2B}"/>
              </a:ext>
            </a:extLst>
          </p:cNvPr>
          <p:cNvSpPr txBox="1"/>
          <p:nvPr/>
        </p:nvSpPr>
        <p:spPr>
          <a:xfrm>
            <a:off x="162371" y="5426743"/>
            <a:ext cx="360459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000" dirty="0"/>
              <a:t>2) عند الانتهاء من ملء البيانات، اضغط على زر </a:t>
            </a:r>
            <a:r>
              <a:rPr lang="ar-DZ" sz="2000" b="1" dirty="0"/>
              <a:t>"حفظ الشخص المعنوي"</a:t>
            </a:r>
            <a:endParaRPr lang="fr-FR" sz="3600" b="1" dirty="0"/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2970A601-B829-2F52-1904-B8D43A9C9F23}"/>
              </a:ext>
            </a:extLst>
          </p:cNvPr>
          <p:cNvCxnSpPr>
            <a:cxnSpLocks/>
          </p:cNvCxnSpPr>
          <p:nvPr/>
        </p:nvCxnSpPr>
        <p:spPr>
          <a:xfrm>
            <a:off x="3766960" y="5780686"/>
            <a:ext cx="891304" cy="35394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2">
            <a:extLst>
              <a:ext uri="{FF2B5EF4-FFF2-40B4-BE49-F238E27FC236}">
                <a16:creationId xmlns:a16="http://schemas.microsoft.com/office/drawing/2014/main" id="{A7943AE0-AEFC-0B34-B6A8-8C5E429152D3}"/>
              </a:ext>
            </a:extLst>
          </p:cNvPr>
          <p:cNvSpPr txBox="1"/>
          <p:nvPr/>
        </p:nvSpPr>
        <p:spPr>
          <a:xfrm>
            <a:off x="4427454" y="830019"/>
            <a:ext cx="3337091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000" dirty="0"/>
              <a:t>1) قم بملء معلومات الشخص المعنوي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886869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829CF-C2B9-C25D-6BBF-C712B562C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CA8F46F9-2B85-16E4-AE1A-0D208EE28F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7" t="3625" b="-221"/>
          <a:stretch>
            <a:fillRect/>
          </a:stretch>
        </p:blipFill>
        <p:spPr>
          <a:xfrm>
            <a:off x="11526" y="457201"/>
            <a:ext cx="12180474" cy="6134100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CE13D5CC-5CAA-F2EB-9E1F-786BEF314DA9}"/>
              </a:ext>
            </a:extLst>
          </p:cNvPr>
          <p:cNvSpPr/>
          <p:nvPr/>
        </p:nvSpPr>
        <p:spPr>
          <a:xfrm>
            <a:off x="46030" y="4373593"/>
            <a:ext cx="10046876" cy="2027206"/>
          </a:xfrm>
          <a:prstGeom prst="roundRect">
            <a:avLst>
              <a:gd name="adj" fmla="val 7843"/>
            </a:avLst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F6054684-1423-D42B-C936-DFCE74C3ABF8}"/>
              </a:ext>
            </a:extLst>
          </p:cNvPr>
          <p:cNvSpPr txBox="1"/>
          <p:nvPr/>
        </p:nvSpPr>
        <p:spPr>
          <a:xfrm>
            <a:off x="2785929" y="3353698"/>
            <a:ext cx="3844909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000" dirty="0"/>
              <a:t>تُحفظ بيانات الأشخاص المعنويين التي تمت إضافتها بشكل يدوي في سجل الأشخاص المعنويين، مع إمكانية استغلالها لاحقا</a:t>
            </a:r>
            <a:endParaRPr lang="fr-FR" sz="2400" dirty="0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A92B29AD-4E06-090A-8B17-841B286A1333}"/>
              </a:ext>
            </a:extLst>
          </p:cNvPr>
          <p:cNvCxnSpPr>
            <a:cxnSpLocks/>
          </p:cNvCxnSpPr>
          <p:nvPr/>
        </p:nvCxnSpPr>
        <p:spPr>
          <a:xfrm>
            <a:off x="6630838" y="3815363"/>
            <a:ext cx="658483" cy="55823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782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7B3F2-CF3B-63AF-2513-631E31C53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9E7CB54-FF56-189D-6994-C1263EC47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506" y="2734573"/>
            <a:ext cx="6383547" cy="1604514"/>
          </a:xfrm>
        </p:spPr>
        <p:txBody>
          <a:bodyPr>
            <a:normAutofit/>
          </a:bodyPr>
          <a:lstStyle/>
          <a:p>
            <a:pPr rtl="1"/>
            <a:r>
              <a:rPr lang="ar-DZ" sz="4000" dirty="0"/>
              <a:t>ثانيا : </a:t>
            </a:r>
            <a:br>
              <a:rPr lang="ar-DZ" sz="4000" dirty="0"/>
            </a:br>
            <a:r>
              <a:rPr lang="ar-DZ" sz="4000" dirty="0"/>
              <a:t>تعديل شخص معنوي</a:t>
            </a:r>
          </a:p>
        </p:txBody>
      </p:sp>
    </p:spTree>
    <p:extLst>
      <p:ext uri="{BB962C8B-B14F-4D97-AF65-F5344CB8AC3E}">
        <p14:creationId xmlns:p14="http://schemas.microsoft.com/office/powerpoint/2010/main" val="355472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E1C370C7-B990-E65C-D52B-3C0FCCC78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0532"/>
            <a:ext cx="12192000" cy="6176935"/>
          </a:xfrm>
          <a:prstGeom prst="rect">
            <a:avLst/>
          </a:prstGeom>
        </p:spPr>
      </p:pic>
      <p:sp>
        <p:nvSpPr>
          <p:cNvPr id="5" name="TextBox 2">
            <a:extLst>
              <a:ext uri="{FF2B5EF4-FFF2-40B4-BE49-F238E27FC236}">
                <a16:creationId xmlns:a16="http://schemas.microsoft.com/office/drawing/2014/main" id="{8F3DBD11-A4F8-454A-2517-5D68CCAD37B3}"/>
              </a:ext>
            </a:extLst>
          </p:cNvPr>
          <p:cNvSpPr txBox="1"/>
          <p:nvPr/>
        </p:nvSpPr>
        <p:spPr>
          <a:xfrm>
            <a:off x="3579962" y="4744606"/>
            <a:ext cx="3337091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000" dirty="0"/>
              <a:t>يمكن تعديل معلومات الشخص المعنوي إما بالضغط على التسمية أو بالضغط على زر "تحكم" ثم اختيار "تعديل الشخص المعنوي"</a:t>
            </a:r>
            <a:endParaRPr lang="fr-FR" sz="3600" dirty="0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4136E6C7-8F68-583B-4B31-F0380B38B303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299045" y="5406326"/>
            <a:ext cx="1280917" cy="2916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94DB01A-CD74-65A2-D94F-7396B1C9C81E}"/>
              </a:ext>
            </a:extLst>
          </p:cNvPr>
          <p:cNvSpPr/>
          <p:nvPr/>
        </p:nvSpPr>
        <p:spPr>
          <a:xfrm>
            <a:off x="690113" y="5045869"/>
            <a:ext cx="595223" cy="3119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" name="Connecteur droit avec flèche 10">
            <a:extLst>
              <a:ext uri="{FF2B5EF4-FFF2-40B4-BE49-F238E27FC236}">
                <a16:creationId xmlns:a16="http://schemas.microsoft.com/office/drawing/2014/main" id="{7386ECB0-DB3B-8D58-955B-73052734EAFD}"/>
              </a:ext>
            </a:extLst>
          </p:cNvPr>
          <p:cNvCxnSpPr>
            <a:cxnSpLocks/>
          </p:cNvCxnSpPr>
          <p:nvPr/>
        </p:nvCxnSpPr>
        <p:spPr>
          <a:xfrm flipH="1">
            <a:off x="6917053" y="5176194"/>
            <a:ext cx="640458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253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485786A-BF46-6CE3-9A1D-210F4BDDB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7151"/>
            <a:ext cx="12192000" cy="6163698"/>
          </a:xfrm>
          <a:prstGeom prst="rect">
            <a:avLst/>
          </a:prstGeom>
        </p:spPr>
      </p:pic>
      <p:sp>
        <p:nvSpPr>
          <p:cNvPr id="12" name="TextBox 2">
            <a:extLst>
              <a:ext uri="{FF2B5EF4-FFF2-40B4-BE49-F238E27FC236}">
                <a16:creationId xmlns:a16="http://schemas.microsoft.com/office/drawing/2014/main" id="{749FC628-7272-9A4E-13B3-03EBF242A865}"/>
              </a:ext>
            </a:extLst>
          </p:cNvPr>
          <p:cNvSpPr txBox="1"/>
          <p:nvPr/>
        </p:nvSpPr>
        <p:spPr>
          <a:xfrm>
            <a:off x="362309" y="4856750"/>
            <a:ext cx="3337091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000" dirty="0"/>
              <a:t>عند الانتهاء من تعديل البيانات، اضغط على زر </a:t>
            </a:r>
            <a:r>
              <a:rPr lang="ar-DZ" sz="2000" b="1" dirty="0"/>
              <a:t>"تعديل الشخص المعنوي"</a:t>
            </a:r>
            <a:endParaRPr lang="fr-FR" sz="3600" b="1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8E5D788-3562-C277-9020-BF96E985ABF5}"/>
              </a:ext>
            </a:extLst>
          </p:cNvPr>
          <p:cNvCxnSpPr>
            <a:cxnSpLocks/>
          </p:cNvCxnSpPr>
          <p:nvPr/>
        </p:nvCxnSpPr>
        <p:spPr>
          <a:xfrm>
            <a:off x="3699400" y="5179915"/>
            <a:ext cx="958864" cy="17708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7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156</Words>
  <Application>Microsoft Office PowerPoint</Application>
  <PresentationFormat>Grand écran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سجل الأشخاص المعنويين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</dc:title>
  <dc:creator>abdellah Deroueche</dc:creator>
  <cp:lastModifiedBy>Notair local</cp:lastModifiedBy>
  <cp:revision>167</cp:revision>
  <dcterms:created xsi:type="dcterms:W3CDTF">2024-02-26T13:35:37Z</dcterms:created>
  <dcterms:modified xsi:type="dcterms:W3CDTF">2026-01-12T12:45:31Z</dcterms:modified>
</cp:coreProperties>
</file>