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301" r:id="rId3"/>
    <p:sldId id="305" r:id="rId4"/>
    <p:sldId id="294" r:id="rId5"/>
    <p:sldId id="295" r:id="rId6"/>
    <p:sldId id="306" r:id="rId7"/>
    <p:sldId id="302" r:id="rId8"/>
    <p:sldId id="314" r:id="rId9"/>
    <p:sldId id="307" r:id="rId10"/>
    <p:sldId id="298" r:id="rId11"/>
    <p:sldId id="308" r:id="rId12"/>
    <p:sldId id="315" r:id="rId13"/>
    <p:sldId id="310" r:id="rId14"/>
    <p:sldId id="311" r:id="rId15"/>
    <p:sldId id="309" r:id="rId16"/>
    <p:sldId id="316" r:id="rId17"/>
    <p:sldId id="312" r:id="rId18"/>
    <p:sldId id="313" r:id="rId19"/>
    <p:sldId id="303" r:id="rId20"/>
    <p:sldId id="317" r:id="rId21"/>
    <p:sldId id="304" r:id="rId22"/>
    <p:sldId id="318"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فريق العمل" id="{D108FEC5-18DE-4553-ACDA-19C0F49CEE6E}">
          <p14:sldIdLst>
            <p14:sldId id="292"/>
          </p14:sldIdLst>
        </p14:section>
        <p14:section name="تسجيل مستخدم جديد" id="{4BDCC82E-839E-4622-B369-A7218B5F4E1F}">
          <p14:sldIdLst>
            <p14:sldId id="301"/>
            <p14:sldId id="305"/>
            <p14:sldId id="294"/>
            <p14:sldId id="295"/>
            <p14:sldId id="306"/>
          </p14:sldIdLst>
        </p14:section>
        <p14:section name="تعديل صلاحيات المستخدم" id="{EA151238-D57F-497D-9F3A-15F4A4ACA11E}">
          <p14:sldIdLst>
            <p14:sldId id="302"/>
            <p14:sldId id="314"/>
            <p14:sldId id="307"/>
            <p14:sldId id="298"/>
          </p14:sldIdLst>
        </p14:section>
        <p14:section name="تغيير مستوى تحكم المستخدم" id="{B6BA3139-79FE-4EBC-A20C-91DFD1D420FF}">
          <p14:sldIdLst>
            <p14:sldId id="308"/>
            <p14:sldId id="315"/>
            <p14:sldId id="310"/>
            <p14:sldId id="311"/>
          </p14:sldIdLst>
        </p14:section>
        <p14:section name="تعديل كلمة المرور منسية لمستخدم من فريق العمل" id="{578FAF42-7E34-4952-9769-7912C54B1BE1}">
          <p14:sldIdLst>
            <p14:sldId id="309"/>
            <p14:sldId id="316"/>
            <p14:sldId id="312"/>
            <p14:sldId id="313"/>
          </p14:sldIdLst>
        </p14:section>
        <p14:section name="توقيف المستخدم" id="{AB2E6EFA-FD66-4853-9501-805A2F045238}">
          <p14:sldIdLst>
            <p14:sldId id="303"/>
            <p14:sldId id="317"/>
            <p14:sldId id="304"/>
            <p14:sldId id="3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6" d="100"/>
          <a:sy n="116" d="100"/>
        </p:scale>
        <p:origin x="3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6ECF-5618-D147-E6A7-5432AF9387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2B746B33-8261-930B-C207-88199524F8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2EC88852-BB61-979E-9069-B44184257763}"/>
              </a:ext>
            </a:extLst>
          </p:cNvPr>
          <p:cNvSpPr>
            <a:spLocks noGrp="1"/>
          </p:cNvSpPr>
          <p:nvPr>
            <p:ph type="dt" sz="half" idx="10"/>
          </p:nvPr>
        </p:nvSpPr>
        <p:spPr/>
        <p:txBody>
          <a:bodyPr/>
          <a:lstStyle/>
          <a:p>
            <a:fld id="{63FC4853-B2A7-4282-89C8-B2EB684D9ACB}" type="datetimeFigureOut">
              <a:rPr lang="fr-FR" smtClean="0"/>
              <a:t>11/01/2026</a:t>
            </a:fld>
            <a:endParaRPr lang="fr-FR"/>
          </a:p>
        </p:txBody>
      </p:sp>
      <p:sp>
        <p:nvSpPr>
          <p:cNvPr id="5" name="Footer Placeholder 4">
            <a:extLst>
              <a:ext uri="{FF2B5EF4-FFF2-40B4-BE49-F238E27FC236}">
                <a16:creationId xmlns:a16="http://schemas.microsoft.com/office/drawing/2014/main" id="{E47CCED0-941D-76F6-61B9-117F5F207B8F}"/>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A4D0E0F4-F656-430C-12BD-CA7A5968B41F}"/>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3902025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3B2D-6FEA-BE87-1C06-9C2BE4C7C902}"/>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158F917B-5E49-9F07-B88D-27EB477675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3463EC61-D56A-0CB6-67B5-481C34AAAA81}"/>
              </a:ext>
            </a:extLst>
          </p:cNvPr>
          <p:cNvSpPr>
            <a:spLocks noGrp="1"/>
          </p:cNvSpPr>
          <p:nvPr>
            <p:ph type="dt" sz="half" idx="10"/>
          </p:nvPr>
        </p:nvSpPr>
        <p:spPr/>
        <p:txBody>
          <a:bodyPr/>
          <a:lstStyle/>
          <a:p>
            <a:fld id="{63FC4853-B2A7-4282-89C8-B2EB684D9ACB}" type="datetimeFigureOut">
              <a:rPr lang="fr-FR" smtClean="0"/>
              <a:t>11/01/2026</a:t>
            </a:fld>
            <a:endParaRPr lang="fr-FR"/>
          </a:p>
        </p:txBody>
      </p:sp>
      <p:sp>
        <p:nvSpPr>
          <p:cNvPr id="5" name="Footer Placeholder 4">
            <a:extLst>
              <a:ext uri="{FF2B5EF4-FFF2-40B4-BE49-F238E27FC236}">
                <a16:creationId xmlns:a16="http://schemas.microsoft.com/office/drawing/2014/main" id="{7EF28039-A688-B779-E6EF-0009D452794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7C72840-44C3-A022-A4A1-93C3C2831EFA}"/>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1609702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7F6859-AE2F-83D5-10DD-7537C7E4E2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1AC28B2E-EC25-DF38-E76F-1FB02F1A3E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D4F97039-B096-566E-96B2-67F86A23B5F5}"/>
              </a:ext>
            </a:extLst>
          </p:cNvPr>
          <p:cNvSpPr>
            <a:spLocks noGrp="1"/>
          </p:cNvSpPr>
          <p:nvPr>
            <p:ph type="dt" sz="half" idx="10"/>
          </p:nvPr>
        </p:nvSpPr>
        <p:spPr/>
        <p:txBody>
          <a:bodyPr/>
          <a:lstStyle/>
          <a:p>
            <a:fld id="{63FC4853-B2A7-4282-89C8-B2EB684D9ACB}" type="datetimeFigureOut">
              <a:rPr lang="fr-FR" smtClean="0"/>
              <a:t>11/01/2026</a:t>
            </a:fld>
            <a:endParaRPr lang="fr-FR"/>
          </a:p>
        </p:txBody>
      </p:sp>
      <p:sp>
        <p:nvSpPr>
          <p:cNvPr id="5" name="Footer Placeholder 4">
            <a:extLst>
              <a:ext uri="{FF2B5EF4-FFF2-40B4-BE49-F238E27FC236}">
                <a16:creationId xmlns:a16="http://schemas.microsoft.com/office/drawing/2014/main" id="{D686010E-CCF3-951D-0057-F51CEC4BB46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6B80D98A-893D-9195-2178-A6889A94EAE9}"/>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1307319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6801A-FEBB-B5CB-DBBA-4C70DAEA3E30}"/>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338A22A2-9F9C-D55A-31FF-6A9D322624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A53BF0C-78C8-96D9-F8E5-75F54A659805}"/>
              </a:ext>
            </a:extLst>
          </p:cNvPr>
          <p:cNvSpPr>
            <a:spLocks noGrp="1"/>
          </p:cNvSpPr>
          <p:nvPr>
            <p:ph type="dt" sz="half" idx="10"/>
          </p:nvPr>
        </p:nvSpPr>
        <p:spPr/>
        <p:txBody>
          <a:bodyPr/>
          <a:lstStyle/>
          <a:p>
            <a:fld id="{63FC4853-B2A7-4282-89C8-B2EB684D9ACB}" type="datetimeFigureOut">
              <a:rPr lang="fr-FR" smtClean="0"/>
              <a:t>11/01/2026</a:t>
            </a:fld>
            <a:endParaRPr lang="fr-FR"/>
          </a:p>
        </p:txBody>
      </p:sp>
      <p:sp>
        <p:nvSpPr>
          <p:cNvPr id="5" name="Footer Placeholder 4">
            <a:extLst>
              <a:ext uri="{FF2B5EF4-FFF2-40B4-BE49-F238E27FC236}">
                <a16:creationId xmlns:a16="http://schemas.microsoft.com/office/drawing/2014/main" id="{17084692-BE21-B510-7D19-5FA9BED288F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A67A583-FC44-F34B-7D95-0B9A4D6F7B7A}"/>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3753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EA88D-EEC3-DA1C-3570-38DD22828B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6134E05E-F6A5-C81D-FC5F-B6A3087848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5535CA-92D3-C6B4-6288-CA778F843058}"/>
              </a:ext>
            </a:extLst>
          </p:cNvPr>
          <p:cNvSpPr>
            <a:spLocks noGrp="1"/>
          </p:cNvSpPr>
          <p:nvPr>
            <p:ph type="dt" sz="half" idx="10"/>
          </p:nvPr>
        </p:nvSpPr>
        <p:spPr/>
        <p:txBody>
          <a:bodyPr/>
          <a:lstStyle/>
          <a:p>
            <a:fld id="{63FC4853-B2A7-4282-89C8-B2EB684D9ACB}" type="datetimeFigureOut">
              <a:rPr lang="fr-FR" smtClean="0"/>
              <a:t>11/01/2026</a:t>
            </a:fld>
            <a:endParaRPr lang="fr-FR"/>
          </a:p>
        </p:txBody>
      </p:sp>
      <p:sp>
        <p:nvSpPr>
          <p:cNvPr id="5" name="Footer Placeholder 4">
            <a:extLst>
              <a:ext uri="{FF2B5EF4-FFF2-40B4-BE49-F238E27FC236}">
                <a16:creationId xmlns:a16="http://schemas.microsoft.com/office/drawing/2014/main" id="{822AD05A-9976-9AC5-B2D8-79C72BA69D5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83C99A3-756B-5B9C-07CA-E4803CD976BC}"/>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240596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243A9-7640-BE4E-A19A-5BB765B5AA0B}"/>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6FF2769C-2333-D395-D861-40E77EB941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39300CDD-9F21-0666-119A-36F434A0D8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9E1E05E7-E067-8054-907F-38C8B23B0CA0}"/>
              </a:ext>
            </a:extLst>
          </p:cNvPr>
          <p:cNvSpPr>
            <a:spLocks noGrp="1"/>
          </p:cNvSpPr>
          <p:nvPr>
            <p:ph type="dt" sz="half" idx="10"/>
          </p:nvPr>
        </p:nvSpPr>
        <p:spPr/>
        <p:txBody>
          <a:bodyPr/>
          <a:lstStyle/>
          <a:p>
            <a:fld id="{63FC4853-B2A7-4282-89C8-B2EB684D9ACB}" type="datetimeFigureOut">
              <a:rPr lang="fr-FR" smtClean="0"/>
              <a:t>11/01/2026</a:t>
            </a:fld>
            <a:endParaRPr lang="fr-FR"/>
          </a:p>
        </p:txBody>
      </p:sp>
      <p:sp>
        <p:nvSpPr>
          <p:cNvPr id="6" name="Footer Placeholder 5">
            <a:extLst>
              <a:ext uri="{FF2B5EF4-FFF2-40B4-BE49-F238E27FC236}">
                <a16:creationId xmlns:a16="http://schemas.microsoft.com/office/drawing/2014/main" id="{C948B38F-CD8E-77FE-6104-18C8CC655F5E}"/>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7156561-743F-FF66-7623-347DD36DE43D}"/>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2118237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A1128-67F2-98B8-9270-2F1476E7B85C}"/>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1F93C3F1-FCA1-93C8-9454-BDC20D2F6E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97F944-CB1A-407C-CEF5-D9E00B23BC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19339292-C8B5-22EA-FB27-31D6274A74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8537C3-D3AE-9405-A1CC-E549BAB80D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61023782-BB83-0000-08A5-F2D10CDADAA7}"/>
              </a:ext>
            </a:extLst>
          </p:cNvPr>
          <p:cNvSpPr>
            <a:spLocks noGrp="1"/>
          </p:cNvSpPr>
          <p:nvPr>
            <p:ph type="dt" sz="half" idx="10"/>
          </p:nvPr>
        </p:nvSpPr>
        <p:spPr/>
        <p:txBody>
          <a:bodyPr/>
          <a:lstStyle/>
          <a:p>
            <a:fld id="{63FC4853-B2A7-4282-89C8-B2EB684D9ACB}" type="datetimeFigureOut">
              <a:rPr lang="fr-FR" smtClean="0"/>
              <a:t>11/01/2026</a:t>
            </a:fld>
            <a:endParaRPr lang="fr-FR"/>
          </a:p>
        </p:txBody>
      </p:sp>
      <p:sp>
        <p:nvSpPr>
          <p:cNvPr id="8" name="Footer Placeholder 7">
            <a:extLst>
              <a:ext uri="{FF2B5EF4-FFF2-40B4-BE49-F238E27FC236}">
                <a16:creationId xmlns:a16="http://schemas.microsoft.com/office/drawing/2014/main" id="{4A64B041-636E-1B1A-B12B-7288CA08A859}"/>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1CE3E677-2B59-A9AA-E48F-620A164964B2}"/>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4235194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C68C-0588-599D-CEF0-570527F483F9}"/>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85067FDE-E39E-043F-8D33-768450141A21}"/>
              </a:ext>
            </a:extLst>
          </p:cNvPr>
          <p:cNvSpPr>
            <a:spLocks noGrp="1"/>
          </p:cNvSpPr>
          <p:nvPr>
            <p:ph type="dt" sz="half" idx="10"/>
          </p:nvPr>
        </p:nvSpPr>
        <p:spPr/>
        <p:txBody>
          <a:bodyPr/>
          <a:lstStyle/>
          <a:p>
            <a:fld id="{63FC4853-B2A7-4282-89C8-B2EB684D9ACB}" type="datetimeFigureOut">
              <a:rPr lang="fr-FR" smtClean="0"/>
              <a:t>11/01/2026</a:t>
            </a:fld>
            <a:endParaRPr lang="fr-FR"/>
          </a:p>
        </p:txBody>
      </p:sp>
      <p:sp>
        <p:nvSpPr>
          <p:cNvPr id="4" name="Footer Placeholder 3">
            <a:extLst>
              <a:ext uri="{FF2B5EF4-FFF2-40B4-BE49-F238E27FC236}">
                <a16:creationId xmlns:a16="http://schemas.microsoft.com/office/drawing/2014/main" id="{C9339CD4-3FD3-73A1-755D-F02844C0F579}"/>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DFEF2C77-09A0-F1F8-DA66-40177C55244E}"/>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2993964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DA0013-9C94-4CDC-BC2E-02DB4CB126AC}"/>
              </a:ext>
            </a:extLst>
          </p:cNvPr>
          <p:cNvSpPr>
            <a:spLocks noGrp="1"/>
          </p:cNvSpPr>
          <p:nvPr>
            <p:ph type="dt" sz="half" idx="10"/>
          </p:nvPr>
        </p:nvSpPr>
        <p:spPr/>
        <p:txBody>
          <a:bodyPr/>
          <a:lstStyle/>
          <a:p>
            <a:fld id="{63FC4853-B2A7-4282-89C8-B2EB684D9ACB}" type="datetimeFigureOut">
              <a:rPr lang="fr-FR" smtClean="0"/>
              <a:t>11/01/2026</a:t>
            </a:fld>
            <a:endParaRPr lang="fr-FR"/>
          </a:p>
        </p:txBody>
      </p:sp>
      <p:sp>
        <p:nvSpPr>
          <p:cNvPr id="3" name="Footer Placeholder 2">
            <a:extLst>
              <a:ext uri="{FF2B5EF4-FFF2-40B4-BE49-F238E27FC236}">
                <a16:creationId xmlns:a16="http://schemas.microsoft.com/office/drawing/2014/main" id="{D4EF2E8B-82E7-B596-E15B-50F1068ED055}"/>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39C5A6C4-622D-D173-3514-48E960E8C2D7}"/>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643984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390A7-C671-12BE-F2AB-9534901EEF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A43444DF-6E55-4B8D-002A-251723A601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6F463035-046B-9711-5B61-E0C2AC3694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00D8E2-A7F3-72C5-2CA0-EC6DCFB1F4F5}"/>
              </a:ext>
            </a:extLst>
          </p:cNvPr>
          <p:cNvSpPr>
            <a:spLocks noGrp="1"/>
          </p:cNvSpPr>
          <p:nvPr>
            <p:ph type="dt" sz="half" idx="10"/>
          </p:nvPr>
        </p:nvSpPr>
        <p:spPr/>
        <p:txBody>
          <a:bodyPr/>
          <a:lstStyle/>
          <a:p>
            <a:fld id="{63FC4853-B2A7-4282-89C8-B2EB684D9ACB}" type="datetimeFigureOut">
              <a:rPr lang="fr-FR" smtClean="0"/>
              <a:t>11/01/2026</a:t>
            </a:fld>
            <a:endParaRPr lang="fr-FR"/>
          </a:p>
        </p:txBody>
      </p:sp>
      <p:sp>
        <p:nvSpPr>
          <p:cNvPr id="6" name="Footer Placeholder 5">
            <a:extLst>
              <a:ext uri="{FF2B5EF4-FFF2-40B4-BE49-F238E27FC236}">
                <a16:creationId xmlns:a16="http://schemas.microsoft.com/office/drawing/2014/main" id="{BE351270-400A-40C5-3161-5872316675B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1CE3994C-7F8D-D23E-EDD2-82553AC8E2F7}"/>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390411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78914-EF12-ABF5-0B27-4671E3C83E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3D3F6FB3-8A3F-E95D-57AE-8C88B6F082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32FB04CE-516B-2F47-86AE-B498111C37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35CC-2DC7-963E-59CD-0F96C44A54E4}"/>
              </a:ext>
            </a:extLst>
          </p:cNvPr>
          <p:cNvSpPr>
            <a:spLocks noGrp="1"/>
          </p:cNvSpPr>
          <p:nvPr>
            <p:ph type="dt" sz="half" idx="10"/>
          </p:nvPr>
        </p:nvSpPr>
        <p:spPr/>
        <p:txBody>
          <a:bodyPr/>
          <a:lstStyle/>
          <a:p>
            <a:fld id="{63FC4853-B2A7-4282-89C8-B2EB684D9ACB}" type="datetimeFigureOut">
              <a:rPr lang="fr-FR" smtClean="0"/>
              <a:t>11/01/2026</a:t>
            </a:fld>
            <a:endParaRPr lang="fr-FR"/>
          </a:p>
        </p:txBody>
      </p:sp>
      <p:sp>
        <p:nvSpPr>
          <p:cNvPr id="6" name="Footer Placeholder 5">
            <a:extLst>
              <a:ext uri="{FF2B5EF4-FFF2-40B4-BE49-F238E27FC236}">
                <a16:creationId xmlns:a16="http://schemas.microsoft.com/office/drawing/2014/main" id="{5EE4E46D-24A0-8DEB-D247-AD55E25112DE}"/>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1ABF5D7A-F4F9-7016-A975-457043929288}"/>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2712116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F32F93-5C9F-0395-B253-367C7D73F2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EF7E74E5-E9B0-7D35-15E7-5F8B76CE05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A3AD507C-DEA1-EDE7-D00A-03DE18B759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C4853-B2A7-4282-89C8-B2EB684D9ACB}" type="datetimeFigureOut">
              <a:rPr lang="fr-FR" smtClean="0"/>
              <a:t>11/01/2026</a:t>
            </a:fld>
            <a:endParaRPr lang="fr-FR"/>
          </a:p>
        </p:txBody>
      </p:sp>
      <p:sp>
        <p:nvSpPr>
          <p:cNvPr id="5" name="Footer Placeholder 4">
            <a:extLst>
              <a:ext uri="{FF2B5EF4-FFF2-40B4-BE49-F238E27FC236}">
                <a16:creationId xmlns:a16="http://schemas.microsoft.com/office/drawing/2014/main" id="{A777C250-69B3-B91F-9AED-F2BAFFC143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1787711F-66E8-0FDA-0A4A-BF1A1478D3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969E4-3EDF-450F-9DB5-9E3CCB8D812E}" type="slidenum">
              <a:rPr lang="fr-FR" smtClean="0"/>
              <a:t>‹N°›</a:t>
            </a:fld>
            <a:endParaRPr lang="fr-FR"/>
          </a:p>
        </p:txBody>
      </p:sp>
    </p:spTree>
    <p:extLst>
      <p:ext uri="{BB962C8B-B14F-4D97-AF65-F5344CB8AC3E}">
        <p14:creationId xmlns:p14="http://schemas.microsoft.com/office/powerpoint/2010/main" val="1380463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939A79-4106-CB4D-4665-FB512EF9C9C4}"/>
              </a:ext>
            </a:extLst>
          </p:cNvPr>
          <p:cNvSpPr>
            <a:spLocks noGrp="1"/>
          </p:cNvSpPr>
          <p:nvPr>
            <p:ph type="ctrTitle"/>
          </p:nvPr>
        </p:nvSpPr>
        <p:spPr>
          <a:xfrm>
            <a:off x="1512905" y="340169"/>
            <a:ext cx="9144000" cy="2387600"/>
          </a:xfrm>
        </p:spPr>
        <p:txBody>
          <a:bodyPr anchor="ctr" anchorCtr="0"/>
          <a:lstStyle/>
          <a:p>
            <a:r>
              <a:rPr lang="ar-DZ" dirty="0"/>
              <a:t>فريق العمل</a:t>
            </a:r>
            <a:endParaRPr lang="fr-FR" dirty="0"/>
          </a:p>
        </p:txBody>
      </p:sp>
      <p:sp>
        <p:nvSpPr>
          <p:cNvPr id="3" name="Sous-titre 2">
            <a:extLst>
              <a:ext uri="{FF2B5EF4-FFF2-40B4-BE49-F238E27FC236}">
                <a16:creationId xmlns:a16="http://schemas.microsoft.com/office/drawing/2014/main" id="{34E1FE8F-D54E-F78D-6FBF-A5D5759DB240}"/>
              </a:ext>
            </a:extLst>
          </p:cNvPr>
          <p:cNvSpPr>
            <a:spLocks noGrp="1"/>
          </p:cNvSpPr>
          <p:nvPr>
            <p:ph type="subTitle" idx="1"/>
          </p:nvPr>
        </p:nvSpPr>
        <p:spPr>
          <a:xfrm>
            <a:off x="1801504" y="2210937"/>
            <a:ext cx="8078032" cy="3113094"/>
          </a:xfrm>
        </p:spPr>
        <p:txBody>
          <a:bodyPr>
            <a:normAutofit/>
          </a:bodyPr>
          <a:lstStyle/>
          <a:p>
            <a:pPr marL="457200" indent="-457200" algn="r" rtl="1">
              <a:buFont typeface="Wingdings" panose="05000000000000000000" pitchFamily="2" charset="2"/>
              <a:buChar char="q"/>
            </a:pPr>
            <a:r>
              <a:rPr lang="ar-DZ" sz="2800" dirty="0"/>
              <a:t>تسجيل مستخدم جديد</a:t>
            </a:r>
          </a:p>
          <a:p>
            <a:pPr marL="457200" indent="-457200" algn="r" rtl="1">
              <a:buFont typeface="Wingdings" panose="05000000000000000000" pitchFamily="2" charset="2"/>
              <a:buChar char="q"/>
            </a:pPr>
            <a:r>
              <a:rPr lang="ar-DZ" sz="2800" dirty="0"/>
              <a:t>تعديل صلاحيات المستخدم</a:t>
            </a:r>
          </a:p>
          <a:p>
            <a:pPr marL="457200" indent="-457200" algn="r" rtl="1">
              <a:buFont typeface="Wingdings" panose="05000000000000000000" pitchFamily="2" charset="2"/>
              <a:buChar char="q"/>
            </a:pPr>
            <a:r>
              <a:rPr lang="ar-DZ" sz="2800" dirty="0"/>
              <a:t>تغيير مستوى تحكم المستخدم</a:t>
            </a:r>
          </a:p>
          <a:p>
            <a:pPr marL="457200" indent="-457200" algn="r" rtl="1">
              <a:buFont typeface="Wingdings" panose="05000000000000000000" pitchFamily="2" charset="2"/>
              <a:buChar char="q"/>
            </a:pPr>
            <a:r>
              <a:rPr lang="ar-DZ" sz="2800" dirty="0"/>
              <a:t>تعديل كلمة المرور المنسية لمستخدم من فريق العمل</a:t>
            </a:r>
          </a:p>
          <a:p>
            <a:pPr marL="457200" indent="-457200" algn="r" rtl="1">
              <a:buFont typeface="Wingdings" panose="05000000000000000000" pitchFamily="2" charset="2"/>
              <a:buChar char="q"/>
            </a:pPr>
            <a:r>
              <a:rPr lang="ar-DZ" sz="2800" dirty="0"/>
              <a:t>توقيف المستخدم</a:t>
            </a:r>
          </a:p>
        </p:txBody>
      </p:sp>
    </p:spTree>
    <p:extLst>
      <p:ext uri="{BB962C8B-B14F-4D97-AF65-F5344CB8AC3E}">
        <p14:creationId xmlns:p14="http://schemas.microsoft.com/office/powerpoint/2010/main" val="80728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268F5-6ACD-A99B-5602-16766CE4233A}"/>
            </a:ext>
          </a:extLst>
        </p:cNvPr>
        <p:cNvGrpSpPr/>
        <p:nvPr/>
      </p:nvGrpSpPr>
      <p:grpSpPr>
        <a:xfrm>
          <a:off x="0" y="0"/>
          <a:ext cx="0" cy="0"/>
          <a:chOff x="0" y="0"/>
          <a:chExt cx="0" cy="0"/>
        </a:xfrm>
      </p:grpSpPr>
      <p:pic>
        <p:nvPicPr>
          <p:cNvPr id="24" name="Image 23">
            <a:extLst>
              <a:ext uri="{FF2B5EF4-FFF2-40B4-BE49-F238E27FC236}">
                <a16:creationId xmlns:a16="http://schemas.microsoft.com/office/drawing/2014/main" id="{0D65B9A1-E9C6-CC82-D6CC-DA8F4BCEA5A9}"/>
              </a:ext>
            </a:extLst>
          </p:cNvPr>
          <p:cNvPicPr>
            <a:picLocks noChangeAspect="1"/>
          </p:cNvPicPr>
          <p:nvPr/>
        </p:nvPicPr>
        <p:blipFill>
          <a:blip r:embed="rId2"/>
          <a:stretch>
            <a:fillRect/>
          </a:stretch>
        </p:blipFill>
        <p:spPr>
          <a:xfrm>
            <a:off x="0" y="368193"/>
            <a:ext cx="12192000" cy="6121614"/>
          </a:xfrm>
          <a:prstGeom prst="rect">
            <a:avLst/>
          </a:prstGeom>
        </p:spPr>
      </p:pic>
      <p:cxnSp>
        <p:nvCxnSpPr>
          <p:cNvPr id="14" name="Connecteur droit avec flèche 13">
            <a:extLst>
              <a:ext uri="{FF2B5EF4-FFF2-40B4-BE49-F238E27FC236}">
                <a16:creationId xmlns:a16="http://schemas.microsoft.com/office/drawing/2014/main" id="{881DCF75-BB1C-4F88-B36F-CBC258278A69}"/>
              </a:ext>
            </a:extLst>
          </p:cNvPr>
          <p:cNvCxnSpPr>
            <a:cxnSpLocks/>
            <a:stCxn id="15" idx="3"/>
          </p:cNvCxnSpPr>
          <p:nvPr/>
        </p:nvCxnSpPr>
        <p:spPr>
          <a:xfrm>
            <a:off x="8319000" y="1705696"/>
            <a:ext cx="1055737" cy="41549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2">
            <a:extLst>
              <a:ext uri="{FF2B5EF4-FFF2-40B4-BE49-F238E27FC236}">
                <a16:creationId xmlns:a16="http://schemas.microsoft.com/office/drawing/2014/main" id="{A0E00AA5-4F9A-E89D-45FE-C55034FC3665}"/>
              </a:ext>
            </a:extLst>
          </p:cNvPr>
          <p:cNvSpPr txBox="1"/>
          <p:nvPr/>
        </p:nvSpPr>
        <p:spPr>
          <a:xfrm>
            <a:off x="5171298" y="1290197"/>
            <a:ext cx="3147702"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sz="2400" dirty="0"/>
              <a:t>1) حدد الصلاحيات المراد منحها لهذا المستخدم</a:t>
            </a:r>
            <a:endParaRPr lang="fr-FR" sz="2400" dirty="0"/>
          </a:p>
        </p:txBody>
      </p:sp>
      <p:sp>
        <p:nvSpPr>
          <p:cNvPr id="9" name="TextBox 2">
            <a:extLst>
              <a:ext uri="{FF2B5EF4-FFF2-40B4-BE49-F238E27FC236}">
                <a16:creationId xmlns:a16="http://schemas.microsoft.com/office/drawing/2014/main" id="{B8278879-4B42-6E34-9135-C89B655DC842}"/>
              </a:ext>
            </a:extLst>
          </p:cNvPr>
          <p:cNvSpPr txBox="1"/>
          <p:nvPr/>
        </p:nvSpPr>
        <p:spPr>
          <a:xfrm>
            <a:off x="4983892" y="4108204"/>
            <a:ext cx="2801327" cy="1200329"/>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sz="2400" dirty="0"/>
              <a:t>2) ثم قم بالضغط على زر </a:t>
            </a:r>
            <a:r>
              <a:rPr lang="ar-DZ" sz="2400" b="1" dirty="0"/>
              <a:t>"تعديل الصلاحيات" </a:t>
            </a:r>
            <a:r>
              <a:rPr lang="ar-DZ" sz="2400" dirty="0"/>
              <a:t>لتفعيل اختياراتك</a:t>
            </a:r>
            <a:endParaRPr lang="fr-FR" sz="2400" dirty="0"/>
          </a:p>
        </p:txBody>
      </p:sp>
      <p:sp>
        <p:nvSpPr>
          <p:cNvPr id="16" name="Rectangle 15">
            <a:extLst>
              <a:ext uri="{FF2B5EF4-FFF2-40B4-BE49-F238E27FC236}">
                <a16:creationId xmlns:a16="http://schemas.microsoft.com/office/drawing/2014/main" id="{231BB9D4-1702-E505-1015-0242C2AF67C2}"/>
              </a:ext>
            </a:extLst>
          </p:cNvPr>
          <p:cNvSpPr/>
          <p:nvPr/>
        </p:nvSpPr>
        <p:spPr>
          <a:xfrm>
            <a:off x="8319000" y="6053341"/>
            <a:ext cx="1166831" cy="3389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0" name="Connecteur droit avec flèche 39">
            <a:extLst>
              <a:ext uri="{FF2B5EF4-FFF2-40B4-BE49-F238E27FC236}">
                <a16:creationId xmlns:a16="http://schemas.microsoft.com/office/drawing/2014/main" id="{D8623C41-CA22-6926-09EC-DF25388668B8}"/>
              </a:ext>
            </a:extLst>
          </p:cNvPr>
          <p:cNvCxnSpPr>
            <a:cxnSpLocks/>
            <a:stCxn id="9" idx="2"/>
            <a:endCxn id="16" idx="1"/>
          </p:cNvCxnSpPr>
          <p:nvPr/>
        </p:nvCxnSpPr>
        <p:spPr>
          <a:xfrm rot="16200000" flipH="1">
            <a:off x="6894646" y="4798443"/>
            <a:ext cx="914265" cy="1934444"/>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255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A8A61-260F-4060-1C45-8F2483176BD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3C54718-EF07-B46B-1A05-7D63177D0927}"/>
              </a:ext>
            </a:extLst>
          </p:cNvPr>
          <p:cNvSpPr>
            <a:spLocks noGrp="1"/>
          </p:cNvSpPr>
          <p:nvPr>
            <p:ph type="title"/>
          </p:nvPr>
        </p:nvSpPr>
        <p:spPr>
          <a:xfrm>
            <a:off x="1817406" y="2445061"/>
            <a:ext cx="8557188" cy="1967877"/>
          </a:xfrm>
        </p:spPr>
        <p:txBody>
          <a:bodyPr>
            <a:normAutofit/>
          </a:bodyPr>
          <a:lstStyle/>
          <a:p>
            <a:pPr algn="ctr"/>
            <a:r>
              <a:rPr lang="ar-DZ" dirty="0"/>
              <a:t>ثالثا:</a:t>
            </a:r>
            <a:br>
              <a:rPr lang="fr-FR" dirty="0"/>
            </a:br>
            <a:r>
              <a:rPr lang="ar-DZ" dirty="0"/>
              <a:t>تغيير مستوى تحكم المستخدم</a:t>
            </a:r>
            <a:endParaRPr lang="fr-FR" dirty="0"/>
          </a:p>
        </p:txBody>
      </p:sp>
    </p:spTree>
    <p:extLst>
      <p:ext uri="{BB962C8B-B14F-4D97-AF65-F5344CB8AC3E}">
        <p14:creationId xmlns:p14="http://schemas.microsoft.com/office/powerpoint/2010/main" val="2241093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C008C9D-35E1-67F7-53D1-41B9A2DE4C90}"/>
              </a:ext>
            </a:extLst>
          </p:cNvPr>
          <p:cNvSpPr txBox="1">
            <a:spLocks/>
          </p:cNvSpPr>
          <p:nvPr/>
        </p:nvSpPr>
        <p:spPr>
          <a:xfrm>
            <a:off x="1668464" y="1665240"/>
            <a:ext cx="8855071" cy="35275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DZ" dirty="0"/>
              <a:t>حتى لو تم منح صلاحيات لمستخدم معين للوصول لأقسام من النظام فإنه يمكن إضافة لذلك تحديد درجة التحكم، بمعنى انه يمكن تقييد عمليات مثل الحذف، العرض والطباعة.</a:t>
            </a:r>
            <a:endParaRPr lang="fr-FR" dirty="0"/>
          </a:p>
        </p:txBody>
      </p:sp>
    </p:spTree>
    <p:extLst>
      <p:ext uri="{BB962C8B-B14F-4D97-AF65-F5344CB8AC3E}">
        <p14:creationId xmlns:p14="http://schemas.microsoft.com/office/powerpoint/2010/main" val="1844152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DCE17-DB51-CD22-1B0C-2678066A3A5B}"/>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F1AD6E5F-F8FC-D1E9-937D-BF6981245795}"/>
              </a:ext>
            </a:extLst>
          </p:cNvPr>
          <p:cNvPicPr>
            <a:picLocks noChangeAspect="1"/>
          </p:cNvPicPr>
          <p:nvPr/>
        </p:nvPicPr>
        <p:blipFill>
          <a:blip r:embed="rId2"/>
          <a:stretch>
            <a:fillRect/>
          </a:stretch>
        </p:blipFill>
        <p:spPr>
          <a:xfrm>
            <a:off x="0" y="382597"/>
            <a:ext cx="12192000" cy="6092806"/>
          </a:xfrm>
          <a:prstGeom prst="rect">
            <a:avLst/>
          </a:prstGeom>
        </p:spPr>
      </p:pic>
      <p:sp>
        <p:nvSpPr>
          <p:cNvPr id="5" name="TextBox 2">
            <a:extLst>
              <a:ext uri="{FF2B5EF4-FFF2-40B4-BE49-F238E27FC236}">
                <a16:creationId xmlns:a16="http://schemas.microsoft.com/office/drawing/2014/main" id="{F0F164BA-3AC9-6BD1-035B-6C158F2D9F09}"/>
              </a:ext>
            </a:extLst>
          </p:cNvPr>
          <p:cNvSpPr txBox="1"/>
          <p:nvPr/>
        </p:nvSpPr>
        <p:spPr>
          <a:xfrm>
            <a:off x="2768837" y="1556013"/>
            <a:ext cx="3981464"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sz="3200" dirty="0">
                <a:cs typeface="Times New Roman" panose="02020603050405020304" pitchFamily="18" charset="0"/>
              </a:rPr>
              <a:t>اضغط على زر </a:t>
            </a:r>
            <a:r>
              <a:rPr lang="ar-DZ" sz="3200" b="1" dirty="0">
                <a:cs typeface="Times New Roman" panose="02020603050405020304" pitchFamily="18" charset="0"/>
              </a:rPr>
              <a:t>"تعديل الصلاحيات"</a:t>
            </a:r>
            <a:endParaRPr lang="fr-FR" sz="3200" b="1" dirty="0"/>
          </a:p>
        </p:txBody>
      </p:sp>
      <p:cxnSp>
        <p:nvCxnSpPr>
          <p:cNvPr id="8" name="Connecteur droit avec flèche 7">
            <a:extLst>
              <a:ext uri="{FF2B5EF4-FFF2-40B4-BE49-F238E27FC236}">
                <a16:creationId xmlns:a16="http://schemas.microsoft.com/office/drawing/2014/main" id="{20A8D31B-65D6-63AB-7EAA-55B8C8359B74}"/>
              </a:ext>
            </a:extLst>
          </p:cNvPr>
          <p:cNvCxnSpPr>
            <a:cxnSpLocks/>
            <a:stCxn id="5" idx="2"/>
            <a:endCxn id="11" idx="0"/>
          </p:cNvCxnSpPr>
          <p:nvPr/>
        </p:nvCxnSpPr>
        <p:spPr>
          <a:xfrm flipH="1">
            <a:off x="1704886" y="2633231"/>
            <a:ext cx="3054683" cy="167002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C0EDE1E-C90E-D948-4B43-48093F5CB165}"/>
              </a:ext>
            </a:extLst>
          </p:cNvPr>
          <p:cNvSpPr/>
          <p:nvPr/>
        </p:nvSpPr>
        <p:spPr>
          <a:xfrm>
            <a:off x="965675" y="4303254"/>
            <a:ext cx="1478422" cy="3728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91553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6D7A-35B2-5B38-8962-2E37DC9FC296}"/>
            </a:ext>
          </a:extLst>
        </p:cNvPr>
        <p:cNvGrpSpPr/>
        <p:nvPr/>
      </p:nvGrpSpPr>
      <p:grpSpPr>
        <a:xfrm>
          <a:off x="0" y="0"/>
          <a:ext cx="0" cy="0"/>
          <a:chOff x="0" y="0"/>
          <a:chExt cx="0" cy="0"/>
        </a:xfrm>
      </p:grpSpPr>
      <p:pic>
        <p:nvPicPr>
          <p:cNvPr id="24" name="Image 23">
            <a:extLst>
              <a:ext uri="{FF2B5EF4-FFF2-40B4-BE49-F238E27FC236}">
                <a16:creationId xmlns:a16="http://schemas.microsoft.com/office/drawing/2014/main" id="{1BF4238F-CC62-45A2-AE4B-460048C3084A}"/>
              </a:ext>
            </a:extLst>
          </p:cNvPr>
          <p:cNvPicPr>
            <a:picLocks noChangeAspect="1"/>
          </p:cNvPicPr>
          <p:nvPr/>
        </p:nvPicPr>
        <p:blipFill>
          <a:blip r:embed="rId2"/>
          <a:stretch>
            <a:fillRect/>
          </a:stretch>
        </p:blipFill>
        <p:spPr>
          <a:xfrm>
            <a:off x="0" y="368193"/>
            <a:ext cx="12192000" cy="6121614"/>
          </a:xfrm>
          <a:prstGeom prst="rect">
            <a:avLst/>
          </a:prstGeom>
        </p:spPr>
      </p:pic>
      <p:sp>
        <p:nvSpPr>
          <p:cNvPr id="9" name="TextBox 2">
            <a:extLst>
              <a:ext uri="{FF2B5EF4-FFF2-40B4-BE49-F238E27FC236}">
                <a16:creationId xmlns:a16="http://schemas.microsoft.com/office/drawing/2014/main" id="{D6FF8845-1DBF-2DF5-B13A-682ABBD25DD6}"/>
              </a:ext>
            </a:extLst>
          </p:cNvPr>
          <p:cNvSpPr txBox="1"/>
          <p:nvPr/>
        </p:nvSpPr>
        <p:spPr>
          <a:xfrm>
            <a:off x="1062681" y="3140571"/>
            <a:ext cx="2781236" cy="1200329"/>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sz="2400" dirty="0"/>
              <a:t>2) ثم قم بالضغط على زر </a:t>
            </a:r>
            <a:r>
              <a:rPr lang="ar-DZ" sz="2400" b="1" dirty="0"/>
              <a:t>"تعديل الصلاحيات" </a:t>
            </a:r>
            <a:r>
              <a:rPr lang="ar-DZ" sz="2400" dirty="0"/>
              <a:t>لتفعيل اختياراتك</a:t>
            </a:r>
            <a:endParaRPr lang="fr-FR" sz="2400" dirty="0"/>
          </a:p>
        </p:txBody>
      </p:sp>
      <p:cxnSp>
        <p:nvCxnSpPr>
          <p:cNvPr id="10" name="Connecteur droit avec flèche 9">
            <a:extLst>
              <a:ext uri="{FF2B5EF4-FFF2-40B4-BE49-F238E27FC236}">
                <a16:creationId xmlns:a16="http://schemas.microsoft.com/office/drawing/2014/main" id="{FC64F4D4-699A-8D05-49E1-A55F1512C072}"/>
              </a:ext>
            </a:extLst>
          </p:cNvPr>
          <p:cNvCxnSpPr>
            <a:cxnSpLocks/>
            <a:stCxn id="9" idx="0"/>
            <a:endCxn id="46" idx="1"/>
          </p:cNvCxnSpPr>
          <p:nvPr/>
        </p:nvCxnSpPr>
        <p:spPr>
          <a:xfrm rot="5400000" flipH="1" flipV="1">
            <a:off x="3250528" y="2075474"/>
            <a:ext cx="267868" cy="1862326"/>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00DC7423-9746-DB43-8744-A84B260A587B}"/>
              </a:ext>
            </a:extLst>
          </p:cNvPr>
          <p:cNvCxnSpPr>
            <a:cxnSpLocks/>
          </p:cNvCxnSpPr>
          <p:nvPr/>
        </p:nvCxnSpPr>
        <p:spPr>
          <a:xfrm>
            <a:off x="2392765" y="1328468"/>
            <a:ext cx="428073" cy="25027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38E0507B-DA55-B341-E705-471A1BE58A76}"/>
              </a:ext>
            </a:extLst>
          </p:cNvPr>
          <p:cNvSpPr/>
          <p:nvPr/>
        </p:nvSpPr>
        <p:spPr>
          <a:xfrm>
            <a:off x="4315625" y="2703246"/>
            <a:ext cx="787307" cy="3389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TextBox 2">
            <a:extLst>
              <a:ext uri="{FF2B5EF4-FFF2-40B4-BE49-F238E27FC236}">
                <a16:creationId xmlns:a16="http://schemas.microsoft.com/office/drawing/2014/main" id="{C94A842C-664D-4112-5C28-0A2F4B169F39}"/>
              </a:ext>
            </a:extLst>
          </p:cNvPr>
          <p:cNvSpPr txBox="1"/>
          <p:nvPr/>
        </p:nvSpPr>
        <p:spPr>
          <a:xfrm>
            <a:off x="120133" y="1117077"/>
            <a:ext cx="2272632" cy="1200329"/>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sz="2400" dirty="0"/>
              <a:t>1) اختر صلاحيات التحكم حسب رتبة المستخدم</a:t>
            </a:r>
            <a:endParaRPr lang="fr-FR" sz="2400" dirty="0"/>
          </a:p>
        </p:txBody>
      </p:sp>
      <p:cxnSp>
        <p:nvCxnSpPr>
          <p:cNvPr id="65" name="Connecteur droit avec flèche 64">
            <a:extLst>
              <a:ext uri="{FF2B5EF4-FFF2-40B4-BE49-F238E27FC236}">
                <a16:creationId xmlns:a16="http://schemas.microsoft.com/office/drawing/2014/main" id="{C4D9A180-26BE-4610-CD54-60024C9A0B2D}"/>
              </a:ext>
            </a:extLst>
          </p:cNvPr>
          <p:cNvCxnSpPr>
            <a:cxnSpLocks/>
            <a:stCxn id="62" idx="2"/>
          </p:cNvCxnSpPr>
          <p:nvPr/>
        </p:nvCxnSpPr>
        <p:spPr>
          <a:xfrm>
            <a:off x="1256449" y="2317406"/>
            <a:ext cx="218668" cy="23601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8876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68820-61B5-DB9E-42F3-CCC4608E2A0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6CA2997-077A-9210-18FC-9D2598137E63}"/>
              </a:ext>
            </a:extLst>
          </p:cNvPr>
          <p:cNvSpPr>
            <a:spLocks noGrp="1"/>
          </p:cNvSpPr>
          <p:nvPr>
            <p:ph type="title"/>
          </p:nvPr>
        </p:nvSpPr>
        <p:spPr>
          <a:xfrm>
            <a:off x="1817406" y="2445061"/>
            <a:ext cx="8557188" cy="1967877"/>
          </a:xfrm>
        </p:spPr>
        <p:txBody>
          <a:bodyPr>
            <a:normAutofit/>
          </a:bodyPr>
          <a:lstStyle/>
          <a:p>
            <a:pPr algn="ctr"/>
            <a:r>
              <a:rPr lang="ar-DZ" dirty="0"/>
              <a:t>رابعا:</a:t>
            </a:r>
            <a:br>
              <a:rPr lang="fr-FR" dirty="0"/>
            </a:br>
            <a:r>
              <a:rPr lang="ar-DZ" dirty="0"/>
              <a:t>تعديل كلمة المرور منسية لمستخدم من فريق العمل</a:t>
            </a:r>
            <a:endParaRPr lang="fr-FR" dirty="0"/>
          </a:p>
        </p:txBody>
      </p:sp>
    </p:spTree>
    <p:extLst>
      <p:ext uri="{BB962C8B-B14F-4D97-AF65-F5344CB8AC3E}">
        <p14:creationId xmlns:p14="http://schemas.microsoft.com/office/powerpoint/2010/main" val="3535054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B8024-AB91-E527-0762-3EF5D23CC7A7}"/>
            </a:ext>
          </a:extLst>
        </p:cNvPr>
        <p:cNvGrpSpPr/>
        <p:nvPr/>
      </p:nvGrpSpPr>
      <p:grpSpPr>
        <a:xfrm>
          <a:off x="0" y="0"/>
          <a:ext cx="0" cy="0"/>
          <a:chOff x="0" y="0"/>
          <a:chExt cx="0" cy="0"/>
        </a:xfrm>
      </p:grpSpPr>
      <p:sp>
        <p:nvSpPr>
          <p:cNvPr id="4" name="Titre 1">
            <a:extLst>
              <a:ext uri="{FF2B5EF4-FFF2-40B4-BE49-F238E27FC236}">
                <a16:creationId xmlns:a16="http://schemas.microsoft.com/office/drawing/2014/main" id="{C0F13343-CD8E-5CC2-94E6-D14DA5671688}"/>
              </a:ext>
            </a:extLst>
          </p:cNvPr>
          <p:cNvSpPr txBox="1">
            <a:spLocks/>
          </p:cNvSpPr>
          <p:nvPr/>
        </p:nvSpPr>
        <p:spPr>
          <a:xfrm>
            <a:off x="1677010" y="1904522"/>
            <a:ext cx="8837979" cy="304895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dirty="0"/>
              <a:t>في حالة نسيان أحد مستخدمي النظام لكلمة مروره، فإنه يمكن للمؤسس (الأستاذ) تغيير كلمة المرور من خلال هذه الخاصية. وهذا بإدخال كلمة المرور الحالية للمؤسس ثم إنشاء كلمة مرور جديد دون الحاجة للقديمة.</a:t>
            </a:r>
            <a:endParaRPr lang="fr-FR" dirty="0"/>
          </a:p>
        </p:txBody>
      </p:sp>
    </p:spTree>
    <p:extLst>
      <p:ext uri="{BB962C8B-B14F-4D97-AF65-F5344CB8AC3E}">
        <p14:creationId xmlns:p14="http://schemas.microsoft.com/office/powerpoint/2010/main" val="2917905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56C51-6F82-599C-8A62-A04B3FB9FE42}"/>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402E2347-CFE0-BE3D-0F70-09AD32AF18BD}"/>
              </a:ext>
            </a:extLst>
          </p:cNvPr>
          <p:cNvPicPr>
            <a:picLocks noChangeAspect="1"/>
          </p:cNvPicPr>
          <p:nvPr/>
        </p:nvPicPr>
        <p:blipFill>
          <a:blip r:embed="rId2"/>
          <a:stretch>
            <a:fillRect/>
          </a:stretch>
        </p:blipFill>
        <p:spPr>
          <a:xfrm>
            <a:off x="0" y="382597"/>
            <a:ext cx="12192000" cy="6092806"/>
          </a:xfrm>
          <a:prstGeom prst="rect">
            <a:avLst/>
          </a:prstGeom>
        </p:spPr>
      </p:pic>
      <p:sp>
        <p:nvSpPr>
          <p:cNvPr id="5" name="TextBox 2">
            <a:extLst>
              <a:ext uri="{FF2B5EF4-FFF2-40B4-BE49-F238E27FC236}">
                <a16:creationId xmlns:a16="http://schemas.microsoft.com/office/drawing/2014/main" id="{320DD711-5AEA-2C4E-5808-0AB2B2A929F8}"/>
              </a:ext>
            </a:extLst>
          </p:cNvPr>
          <p:cNvSpPr txBox="1"/>
          <p:nvPr/>
        </p:nvSpPr>
        <p:spPr>
          <a:xfrm>
            <a:off x="2768837" y="1556013"/>
            <a:ext cx="3981464"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sz="3200" dirty="0">
                <a:cs typeface="Times New Roman" panose="02020603050405020304" pitchFamily="18" charset="0"/>
              </a:rPr>
              <a:t>اضغط على زر </a:t>
            </a:r>
            <a:r>
              <a:rPr lang="ar-DZ" sz="3200" b="1" dirty="0">
                <a:cs typeface="Times New Roman" panose="02020603050405020304" pitchFamily="18" charset="0"/>
              </a:rPr>
              <a:t>"تعديل الصلاحيات"</a:t>
            </a:r>
            <a:endParaRPr lang="fr-FR" sz="3200" b="1" dirty="0"/>
          </a:p>
        </p:txBody>
      </p:sp>
      <p:cxnSp>
        <p:nvCxnSpPr>
          <p:cNvPr id="8" name="Connecteur droit avec flèche 7">
            <a:extLst>
              <a:ext uri="{FF2B5EF4-FFF2-40B4-BE49-F238E27FC236}">
                <a16:creationId xmlns:a16="http://schemas.microsoft.com/office/drawing/2014/main" id="{3D7582F1-8BA3-3A5E-E1D7-2C0666394957}"/>
              </a:ext>
            </a:extLst>
          </p:cNvPr>
          <p:cNvCxnSpPr>
            <a:cxnSpLocks/>
            <a:stCxn id="5" idx="2"/>
            <a:endCxn id="11" idx="0"/>
          </p:cNvCxnSpPr>
          <p:nvPr/>
        </p:nvCxnSpPr>
        <p:spPr>
          <a:xfrm flipH="1">
            <a:off x="1704886" y="2633231"/>
            <a:ext cx="3054683" cy="167002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CACB1D9-B400-05C8-DB78-3B4EF750AD0E}"/>
              </a:ext>
            </a:extLst>
          </p:cNvPr>
          <p:cNvSpPr/>
          <p:nvPr/>
        </p:nvSpPr>
        <p:spPr>
          <a:xfrm>
            <a:off x="965675" y="4303254"/>
            <a:ext cx="1478422" cy="3728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95694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31A68-D13B-A754-EF4E-7DBCDAFC8D90}"/>
            </a:ext>
          </a:extLst>
        </p:cNvPr>
        <p:cNvGrpSpPr/>
        <p:nvPr/>
      </p:nvGrpSpPr>
      <p:grpSpPr>
        <a:xfrm>
          <a:off x="0" y="0"/>
          <a:ext cx="0" cy="0"/>
          <a:chOff x="0" y="0"/>
          <a:chExt cx="0" cy="0"/>
        </a:xfrm>
      </p:grpSpPr>
      <p:pic>
        <p:nvPicPr>
          <p:cNvPr id="24" name="Image 23">
            <a:extLst>
              <a:ext uri="{FF2B5EF4-FFF2-40B4-BE49-F238E27FC236}">
                <a16:creationId xmlns:a16="http://schemas.microsoft.com/office/drawing/2014/main" id="{DD171545-F5D4-5A83-2DC3-C781C5F8498E}"/>
              </a:ext>
            </a:extLst>
          </p:cNvPr>
          <p:cNvPicPr>
            <a:picLocks noChangeAspect="1"/>
          </p:cNvPicPr>
          <p:nvPr/>
        </p:nvPicPr>
        <p:blipFill>
          <a:blip r:embed="rId2"/>
          <a:stretch>
            <a:fillRect/>
          </a:stretch>
        </p:blipFill>
        <p:spPr>
          <a:xfrm>
            <a:off x="0" y="368193"/>
            <a:ext cx="12192000" cy="6121614"/>
          </a:xfrm>
          <a:prstGeom prst="rect">
            <a:avLst/>
          </a:prstGeom>
        </p:spPr>
      </p:pic>
      <p:sp>
        <p:nvSpPr>
          <p:cNvPr id="51" name="Rectangle 50">
            <a:extLst>
              <a:ext uri="{FF2B5EF4-FFF2-40B4-BE49-F238E27FC236}">
                <a16:creationId xmlns:a16="http://schemas.microsoft.com/office/drawing/2014/main" id="{50EC0C86-C99D-0F73-48D5-3EAE93986EE0}"/>
              </a:ext>
            </a:extLst>
          </p:cNvPr>
          <p:cNvSpPr/>
          <p:nvPr/>
        </p:nvSpPr>
        <p:spPr>
          <a:xfrm>
            <a:off x="54776" y="3277704"/>
            <a:ext cx="5048155" cy="24736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2">
            <a:extLst>
              <a:ext uri="{FF2B5EF4-FFF2-40B4-BE49-F238E27FC236}">
                <a16:creationId xmlns:a16="http://schemas.microsoft.com/office/drawing/2014/main" id="{D622C0CB-0253-FAB8-F5D2-4125662D27A1}"/>
              </a:ext>
            </a:extLst>
          </p:cNvPr>
          <p:cNvSpPr txBox="1"/>
          <p:nvPr/>
        </p:nvSpPr>
        <p:spPr>
          <a:xfrm>
            <a:off x="308273" y="1904165"/>
            <a:ext cx="2170677" cy="923330"/>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dirty="0"/>
              <a:t>كما يمكنك تعديل كلمة مرور حساب المستخدم من هنا</a:t>
            </a:r>
            <a:endParaRPr lang="fr-FR" dirty="0"/>
          </a:p>
        </p:txBody>
      </p:sp>
      <p:cxnSp>
        <p:nvCxnSpPr>
          <p:cNvPr id="52" name="Connecteur droit avec flèche 51">
            <a:extLst>
              <a:ext uri="{FF2B5EF4-FFF2-40B4-BE49-F238E27FC236}">
                <a16:creationId xmlns:a16="http://schemas.microsoft.com/office/drawing/2014/main" id="{85F7701A-FBFF-5DFC-6082-8A342C3D5264}"/>
              </a:ext>
            </a:extLst>
          </p:cNvPr>
          <p:cNvCxnSpPr>
            <a:cxnSpLocks/>
            <a:stCxn id="7" idx="2"/>
          </p:cNvCxnSpPr>
          <p:nvPr/>
        </p:nvCxnSpPr>
        <p:spPr>
          <a:xfrm>
            <a:off x="1393612" y="2827495"/>
            <a:ext cx="547155" cy="91844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a:extLst>
              <a:ext uri="{FF2B5EF4-FFF2-40B4-BE49-F238E27FC236}">
                <a16:creationId xmlns:a16="http://schemas.microsoft.com/office/drawing/2014/main" id="{6F6C348C-CC07-F2A4-3D08-A79A91B3847F}"/>
              </a:ext>
            </a:extLst>
          </p:cNvPr>
          <p:cNvCxnSpPr>
            <a:cxnSpLocks/>
            <a:stCxn id="7" idx="2"/>
          </p:cNvCxnSpPr>
          <p:nvPr/>
        </p:nvCxnSpPr>
        <p:spPr>
          <a:xfrm>
            <a:off x="1393612" y="2827495"/>
            <a:ext cx="183261" cy="191245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2">
            <a:extLst>
              <a:ext uri="{FF2B5EF4-FFF2-40B4-BE49-F238E27FC236}">
                <a16:creationId xmlns:a16="http://schemas.microsoft.com/office/drawing/2014/main" id="{C82F9679-D178-FCE7-C654-F3EBBA0103B9}"/>
              </a:ext>
            </a:extLst>
          </p:cNvPr>
          <p:cNvSpPr txBox="1"/>
          <p:nvPr/>
        </p:nvSpPr>
        <p:spPr>
          <a:xfrm>
            <a:off x="6972532" y="2204416"/>
            <a:ext cx="2170677" cy="369332"/>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dirty="0"/>
              <a:t>تغيير الصور</a:t>
            </a:r>
            <a:endParaRPr lang="fr-FR" dirty="0"/>
          </a:p>
        </p:txBody>
      </p:sp>
    </p:spTree>
    <p:extLst>
      <p:ext uri="{BB962C8B-B14F-4D97-AF65-F5344CB8AC3E}">
        <p14:creationId xmlns:p14="http://schemas.microsoft.com/office/powerpoint/2010/main" val="4064896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12EA6-94FE-DE35-BE17-2623D291E0B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8460CCB-484B-4FA8-44EA-7CA09ACE1AB7}"/>
              </a:ext>
            </a:extLst>
          </p:cNvPr>
          <p:cNvSpPr>
            <a:spLocks noGrp="1"/>
          </p:cNvSpPr>
          <p:nvPr>
            <p:ph type="title"/>
          </p:nvPr>
        </p:nvSpPr>
        <p:spPr>
          <a:xfrm>
            <a:off x="2512464" y="2445061"/>
            <a:ext cx="7167072" cy="1967877"/>
          </a:xfrm>
        </p:spPr>
        <p:txBody>
          <a:bodyPr>
            <a:normAutofit/>
          </a:bodyPr>
          <a:lstStyle/>
          <a:p>
            <a:pPr marR="0" lvl="0" algn="ctr" defTabSz="914400" rtl="1" eaLnBrk="1" fontAlgn="auto" latinLnBrk="0" hangingPunct="1">
              <a:lnSpc>
                <a:spcPct val="90000"/>
              </a:lnSpc>
              <a:spcBef>
                <a:spcPts val="1000"/>
              </a:spcBef>
              <a:spcAft>
                <a:spcPts val="0"/>
              </a:spcAft>
              <a:buClrTx/>
              <a:buSzTx/>
              <a:tabLst/>
              <a:defRPr/>
            </a:pPr>
            <a:r>
              <a:rPr lang="ar-DZ" dirty="0"/>
              <a:t>خامسا:</a:t>
            </a:r>
            <a:br>
              <a:rPr lang="fr-FR" dirty="0"/>
            </a:br>
            <a:r>
              <a:rPr kumimoji="0" lang="ar-DZ" b="0" i="0" u="none" strike="noStrike" kern="1200" cap="none" spc="0" normalizeH="0" baseline="0" noProof="0" dirty="0">
                <a:ln>
                  <a:noFill/>
                </a:ln>
                <a:solidFill>
                  <a:prstClr val="black"/>
                </a:solidFill>
                <a:effectLst/>
                <a:uLnTx/>
                <a:uFillTx/>
                <a:latin typeface="Calibri" panose="020F0502020204030204"/>
                <a:ea typeface="+mn-ea"/>
                <a:cs typeface="+mn-cs"/>
              </a:rPr>
              <a:t>توقيف المستخدم</a:t>
            </a:r>
            <a:endParaRPr lang="fr-FR" dirty="0">
              <a:cs typeface="+mn-cs"/>
            </a:endParaRPr>
          </a:p>
        </p:txBody>
      </p:sp>
    </p:spTree>
    <p:extLst>
      <p:ext uri="{BB962C8B-B14F-4D97-AF65-F5344CB8AC3E}">
        <p14:creationId xmlns:p14="http://schemas.microsoft.com/office/powerpoint/2010/main" val="807580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8286C1-6A38-7353-7CAC-82222F15FA38}"/>
              </a:ext>
            </a:extLst>
          </p:cNvPr>
          <p:cNvSpPr>
            <a:spLocks noGrp="1"/>
          </p:cNvSpPr>
          <p:nvPr>
            <p:ph type="title"/>
          </p:nvPr>
        </p:nvSpPr>
        <p:spPr>
          <a:xfrm>
            <a:off x="1817406" y="2445061"/>
            <a:ext cx="8557188" cy="1967877"/>
          </a:xfrm>
        </p:spPr>
        <p:txBody>
          <a:bodyPr>
            <a:normAutofit/>
          </a:bodyPr>
          <a:lstStyle/>
          <a:p>
            <a:pPr algn="ctr"/>
            <a:r>
              <a:rPr lang="ar-DZ" dirty="0"/>
              <a:t>أولا:</a:t>
            </a:r>
            <a:br>
              <a:rPr lang="fr-FR" dirty="0"/>
            </a:br>
            <a:r>
              <a:rPr lang="ar-DZ" dirty="0"/>
              <a:t>تسجيل مستخدم جديد</a:t>
            </a:r>
            <a:endParaRPr lang="fr-FR" dirty="0"/>
          </a:p>
        </p:txBody>
      </p:sp>
    </p:spTree>
    <p:extLst>
      <p:ext uri="{BB962C8B-B14F-4D97-AF65-F5344CB8AC3E}">
        <p14:creationId xmlns:p14="http://schemas.microsoft.com/office/powerpoint/2010/main" val="3499852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B8D2A-8AD2-BECD-952B-9FD95E614BDA}"/>
            </a:ext>
          </a:extLst>
        </p:cNvPr>
        <p:cNvGrpSpPr/>
        <p:nvPr/>
      </p:nvGrpSpPr>
      <p:grpSpPr>
        <a:xfrm>
          <a:off x="0" y="0"/>
          <a:ext cx="0" cy="0"/>
          <a:chOff x="0" y="0"/>
          <a:chExt cx="0" cy="0"/>
        </a:xfrm>
      </p:grpSpPr>
      <p:sp>
        <p:nvSpPr>
          <p:cNvPr id="4" name="Titre 1">
            <a:extLst>
              <a:ext uri="{FF2B5EF4-FFF2-40B4-BE49-F238E27FC236}">
                <a16:creationId xmlns:a16="http://schemas.microsoft.com/office/drawing/2014/main" id="{80CBAE65-1BE3-B6A3-3950-8C78FBD5B5B0}"/>
              </a:ext>
            </a:extLst>
          </p:cNvPr>
          <p:cNvSpPr txBox="1">
            <a:spLocks/>
          </p:cNvSpPr>
          <p:nvPr/>
        </p:nvSpPr>
        <p:spPr>
          <a:xfrm>
            <a:off x="1817406" y="1858567"/>
            <a:ext cx="8557188" cy="31408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dirty="0"/>
              <a:t>في حالة توقف المستخدم عن العمل في المكتب، يمكن توقيف حسابه عن طريق هذه الخاصية، للتأكد من عدم دخوله مرة أخرى، ولمعرفة متى كانت آخر مرة عمل فيها في المكتب (تاريخ نهاية العمل)</a:t>
            </a:r>
            <a:endParaRPr lang="fr-FR" dirty="0"/>
          </a:p>
        </p:txBody>
      </p:sp>
    </p:spTree>
    <p:extLst>
      <p:ext uri="{BB962C8B-B14F-4D97-AF65-F5344CB8AC3E}">
        <p14:creationId xmlns:p14="http://schemas.microsoft.com/office/powerpoint/2010/main" val="1859456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05A160A-A7F0-12C6-3083-AD9FC0B7529F}"/>
              </a:ext>
            </a:extLst>
          </p:cNvPr>
          <p:cNvPicPr>
            <a:picLocks noChangeAspect="1"/>
          </p:cNvPicPr>
          <p:nvPr/>
        </p:nvPicPr>
        <p:blipFill>
          <a:blip r:embed="rId2"/>
          <a:stretch>
            <a:fillRect/>
          </a:stretch>
        </p:blipFill>
        <p:spPr>
          <a:xfrm>
            <a:off x="0" y="364958"/>
            <a:ext cx="12192000" cy="6128084"/>
          </a:xfrm>
          <a:prstGeom prst="rect">
            <a:avLst/>
          </a:prstGeom>
        </p:spPr>
      </p:pic>
      <p:cxnSp>
        <p:nvCxnSpPr>
          <p:cNvPr id="6" name="Connecteur droit avec flèche 5">
            <a:extLst>
              <a:ext uri="{FF2B5EF4-FFF2-40B4-BE49-F238E27FC236}">
                <a16:creationId xmlns:a16="http://schemas.microsoft.com/office/drawing/2014/main" id="{B4DE6A4B-049F-CA6E-8B95-AA5B6E1B79F7}"/>
              </a:ext>
            </a:extLst>
          </p:cNvPr>
          <p:cNvCxnSpPr>
            <a:cxnSpLocks/>
            <a:stCxn id="7" idx="1"/>
            <a:endCxn id="11" idx="3"/>
          </p:cNvCxnSpPr>
          <p:nvPr/>
        </p:nvCxnSpPr>
        <p:spPr>
          <a:xfrm flipH="1">
            <a:off x="3108698" y="5821674"/>
            <a:ext cx="1870775" cy="6950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2">
            <a:extLst>
              <a:ext uri="{FF2B5EF4-FFF2-40B4-BE49-F238E27FC236}">
                <a16:creationId xmlns:a16="http://schemas.microsoft.com/office/drawing/2014/main" id="{FC97C08F-1CB5-6A75-1416-7A5922298215}"/>
              </a:ext>
            </a:extLst>
          </p:cNvPr>
          <p:cNvSpPr txBox="1"/>
          <p:nvPr/>
        </p:nvSpPr>
        <p:spPr>
          <a:xfrm>
            <a:off x="4979473" y="5406175"/>
            <a:ext cx="4347838" cy="830997"/>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sz="2400" dirty="0"/>
              <a:t>في نفس الصفحة، يمكنك توقيف الحساب بالضغط على زر </a:t>
            </a:r>
            <a:r>
              <a:rPr lang="ar-DZ" sz="2400" b="1" dirty="0"/>
              <a:t>"توقيف الحساب"</a:t>
            </a:r>
            <a:endParaRPr lang="fr-FR" sz="2400" b="1" dirty="0"/>
          </a:p>
        </p:txBody>
      </p:sp>
      <p:sp>
        <p:nvSpPr>
          <p:cNvPr id="11" name="Rectangle 10">
            <a:extLst>
              <a:ext uri="{FF2B5EF4-FFF2-40B4-BE49-F238E27FC236}">
                <a16:creationId xmlns:a16="http://schemas.microsoft.com/office/drawing/2014/main" id="{91329B3E-CAFD-63B2-E96D-FE05D14AEF61}"/>
              </a:ext>
            </a:extLst>
          </p:cNvPr>
          <p:cNvSpPr/>
          <p:nvPr/>
        </p:nvSpPr>
        <p:spPr>
          <a:xfrm>
            <a:off x="2019434" y="5698570"/>
            <a:ext cx="1089264" cy="3852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82703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8739D74-6F98-FB94-5C73-43FF2B182B43}"/>
              </a:ext>
            </a:extLst>
          </p:cNvPr>
          <p:cNvPicPr>
            <a:picLocks noChangeAspect="1"/>
          </p:cNvPicPr>
          <p:nvPr/>
        </p:nvPicPr>
        <p:blipFill>
          <a:blip r:embed="rId2"/>
          <a:stretch>
            <a:fillRect/>
          </a:stretch>
        </p:blipFill>
        <p:spPr>
          <a:xfrm>
            <a:off x="0" y="119743"/>
            <a:ext cx="12192000" cy="6618514"/>
          </a:xfrm>
          <a:prstGeom prst="rect">
            <a:avLst/>
          </a:prstGeom>
        </p:spPr>
      </p:pic>
      <p:cxnSp>
        <p:nvCxnSpPr>
          <p:cNvPr id="7" name="Connecteur droit avec flèche 6">
            <a:extLst>
              <a:ext uri="{FF2B5EF4-FFF2-40B4-BE49-F238E27FC236}">
                <a16:creationId xmlns:a16="http://schemas.microsoft.com/office/drawing/2014/main" id="{1E086C57-1BD1-A9FC-5CB1-895882BC0789}"/>
              </a:ext>
            </a:extLst>
          </p:cNvPr>
          <p:cNvCxnSpPr>
            <a:cxnSpLocks/>
            <a:stCxn id="8" idx="1"/>
            <a:endCxn id="9" idx="2"/>
          </p:cNvCxnSpPr>
          <p:nvPr/>
        </p:nvCxnSpPr>
        <p:spPr>
          <a:xfrm rot="10800000">
            <a:off x="2695291" y="4271471"/>
            <a:ext cx="1209445" cy="503997"/>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2">
            <a:extLst>
              <a:ext uri="{FF2B5EF4-FFF2-40B4-BE49-F238E27FC236}">
                <a16:creationId xmlns:a16="http://schemas.microsoft.com/office/drawing/2014/main" id="{93DDBBA6-B986-C906-E447-1CEFD469A509}"/>
              </a:ext>
            </a:extLst>
          </p:cNvPr>
          <p:cNvSpPr txBox="1"/>
          <p:nvPr/>
        </p:nvSpPr>
        <p:spPr>
          <a:xfrm>
            <a:off x="3904735" y="4359968"/>
            <a:ext cx="4085967" cy="830997"/>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sz="2400" dirty="0"/>
              <a:t>تم توقيف الحساب، مما يعني أنه </a:t>
            </a:r>
            <a:r>
              <a:rPr lang="ar-DZ" sz="2400" b="1" dirty="0"/>
              <a:t>لا يمكن</a:t>
            </a:r>
            <a:r>
              <a:rPr lang="ar-DZ" sz="2400" dirty="0"/>
              <a:t> للمستخدم الولوج إليه مجددا</a:t>
            </a:r>
            <a:endParaRPr lang="fr-FR" sz="2400" b="1" dirty="0"/>
          </a:p>
        </p:txBody>
      </p:sp>
      <p:sp>
        <p:nvSpPr>
          <p:cNvPr id="9" name="Rectangle 8">
            <a:extLst>
              <a:ext uri="{FF2B5EF4-FFF2-40B4-BE49-F238E27FC236}">
                <a16:creationId xmlns:a16="http://schemas.microsoft.com/office/drawing/2014/main" id="{C825D523-55A8-C9CC-E63B-7EECFDA36AA4}"/>
              </a:ext>
            </a:extLst>
          </p:cNvPr>
          <p:cNvSpPr/>
          <p:nvPr/>
        </p:nvSpPr>
        <p:spPr>
          <a:xfrm>
            <a:off x="2051222" y="3886245"/>
            <a:ext cx="1288135" cy="3852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59990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FA0B5-DCFD-7670-8150-CAA6C1BAAE2C}"/>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1F94E4E5-4CED-8CF4-B48B-91760C28C390}"/>
              </a:ext>
            </a:extLst>
          </p:cNvPr>
          <p:cNvPicPr>
            <a:picLocks noChangeAspect="1"/>
          </p:cNvPicPr>
          <p:nvPr/>
        </p:nvPicPr>
        <p:blipFill>
          <a:blip r:embed="rId2"/>
          <a:stretch>
            <a:fillRect/>
          </a:stretch>
        </p:blipFill>
        <p:spPr>
          <a:xfrm>
            <a:off x="0" y="468907"/>
            <a:ext cx="12192000" cy="5920185"/>
          </a:xfrm>
          <a:prstGeom prst="rect">
            <a:avLst/>
          </a:prstGeom>
        </p:spPr>
      </p:pic>
      <p:cxnSp>
        <p:nvCxnSpPr>
          <p:cNvPr id="6" name="Connecteur droit avec flèche 5">
            <a:extLst>
              <a:ext uri="{FF2B5EF4-FFF2-40B4-BE49-F238E27FC236}">
                <a16:creationId xmlns:a16="http://schemas.microsoft.com/office/drawing/2014/main" id="{CA83A746-8CFF-0884-1401-124FE7D3919D}"/>
              </a:ext>
            </a:extLst>
          </p:cNvPr>
          <p:cNvCxnSpPr>
            <a:cxnSpLocks/>
            <a:stCxn id="7" idx="0"/>
          </p:cNvCxnSpPr>
          <p:nvPr/>
        </p:nvCxnSpPr>
        <p:spPr>
          <a:xfrm rot="16200000" flipV="1">
            <a:off x="2066490" y="469312"/>
            <a:ext cx="976923" cy="2446601"/>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itre 1">
            <a:extLst>
              <a:ext uri="{FF2B5EF4-FFF2-40B4-BE49-F238E27FC236}">
                <a16:creationId xmlns:a16="http://schemas.microsoft.com/office/drawing/2014/main" id="{39D1DBD5-1BD2-2E2F-0149-A23AAD9AD3B6}"/>
              </a:ext>
            </a:extLst>
          </p:cNvPr>
          <p:cNvSpPr txBox="1">
            <a:spLocks/>
          </p:cNvSpPr>
          <p:nvPr/>
        </p:nvSpPr>
        <p:spPr>
          <a:xfrm>
            <a:off x="648872" y="2181074"/>
            <a:ext cx="6258757" cy="1071981"/>
          </a:xfrm>
          <a:prstGeom prst="rect">
            <a:avLst/>
          </a:prstGeom>
          <a:solidFill>
            <a:schemeClr val="bg1"/>
          </a:solidFill>
          <a:ln w="19050">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7000"/>
              </a:lnSpc>
              <a:spcAft>
                <a:spcPts val="800"/>
              </a:spcAft>
            </a:pPr>
            <a:r>
              <a:rPr lang="ar-DZ" sz="2800" dirty="0">
                <a:latin typeface="Calibri" panose="020F0502020204030204" pitchFamily="34" charset="0"/>
                <a:ea typeface="Calibri" panose="020F0502020204030204" pitchFamily="34" charset="0"/>
                <a:cs typeface="Arial" panose="020B0604020202020204" pitchFamily="34" charset="0"/>
              </a:rPr>
              <a:t>لتسجيل مستخدم جديد في فريق العمل</a:t>
            </a:r>
            <a:r>
              <a:rPr lang="ar-DZ" sz="2800" dirty="0">
                <a:latin typeface="Calibri" panose="020F0502020204030204" pitchFamily="34" charset="0"/>
                <a:ea typeface="Calibri" panose="020F0502020204030204" pitchFamily="34" charset="0"/>
              </a:rPr>
              <a:t> انقر على اسم حسابك، ثم انقر على </a:t>
            </a:r>
            <a:r>
              <a:rPr lang="ar-DZ" sz="2800" b="1" dirty="0">
                <a:latin typeface="Calibri" panose="020F0502020204030204" pitchFamily="34" charset="0"/>
                <a:ea typeface="Calibri" panose="020F0502020204030204" pitchFamily="34" charset="0"/>
              </a:rPr>
              <a:t>"فريق العمل"</a:t>
            </a:r>
            <a:r>
              <a:rPr lang="ar-DZ" sz="2800" b="1" dirty="0">
                <a:latin typeface="Calibri" panose="020F0502020204030204" pitchFamily="34" charset="0"/>
                <a:ea typeface="Calibri" panose="020F0502020204030204" pitchFamily="34" charset="0"/>
                <a:cs typeface="Arial" panose="020B0604020202020204" pitchFamily="34" charset="0"/>
              </a:rPr>
              <a:t> </a:t>
            </a:r>
            <a:endParaRPr lang="fr-FR" sz="2800" b="1" dirty="0">
              <a:latin typeface="Calibri" panose="020F050202020403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9E9539B-80BC-D395-693A-9B6134116D9A}"/>
              </a:ext>
            </a:extLst>
          </p:cNvPr>
          <p:cNvSpPr/>
          <p:nvPr/>
        </p:nvSpPr>
        <p:spPr>
          <a:xfrm>
            <a:off x="75163" y="468907"/>
            <a:ext cx="707255" cy="2413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82A6AE55-8828-7A31-50C4-00A909990BBE}"/>
              </a:ext>
            </a:extLst>
          </p:cNvPr>
          <p:cNvSpPr/>
          <p:nvPr/>
        </p:nvSpPr>
        <p:spPr>
          <a:xfrm>
            <a:off x="159797" y="1060299"/>
            <a:ext cx="1171853" cy="2877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a:extLst>
              <a:ext uri="{FF2B5EF4-FFF2-40B4-BE49-F238E27FC236}">
                <a16:creationId xmlns:a16="http://schemas.microsoft.com/office/drawing/2014/main" id="{636AF021-1449-0CC0-7480-DE1EA1CC7355}"/>
              </a:ext>
            </a:extLst>
          </p:cNvPr>
          <p:cNvCxnSpPr>
            <a:cxnSpLocks/>
            <a:stCxn id="9" idx="3"/>
          </p:cNvCxnSpPr>
          <p:nvPr/>
        </p:nvCxnSpPr>
        <p:spPr>
          <a:xfrm>
            <a:off x="782418" y="589561"/>
            <a:ext cx="223422" cy="21307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170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5C30F-49F4-DCFA-A9D2-E43E2EE65BF9}"/>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4BEBA54D-3DDA-8E16-D7F6-89BFD35C3B92}"/>
              </a:ext>
            </a:extLst>
          </p:cNvPr>
          <p:cNvPicPr>
            <a:picLocks noChangeAspect="1"/>
          </p:cNvPicPr>
          <p:nvPr/>
        </p:nvPicPr>
        <p:blipFill>
          <a:blip r:embed="rId2"/>
          <a:stretch>
            <a:fillRect/>
          </a:stretch>
        </p:blipFill>
        <p:spPr>
          <a:xfrm>
            <a:off x="0" y="382597"/>
            <a:ext cx="12192000" cy="6092806"/>
          </a:xfrm>
          <a:prstGeom prst="rect">
            <a:avLst/>
          </a:prstGeom>
        </p:spPr>
      </p:pic>
      <p:sp>
        <p:nvSpPr>
          <p:cNvPr id="5" name="TextBox 2">
            <a:extLst>
              <a:ext uri="{FF2B5EF4-FFF2-40B4-BE49-F238E27FC236}">
                <a16:creationId xmlns:a16="http://schemas.microsoft.com/office/drawing/2014/main" id="{08FE3423-C429-D101-1554-F212B8AEBFA7}"/>
              </a:ext>
            </a:extLst>
          </p:cNvPr>
          <p:cNvSpPr txBox="1"/>
          <p:nvPr/>
        </p:nvSpPr>
        <p:spPr>
          <a:xfrm>
            <a:off x="1910532" y="732970"/>
            <a:ext cx="4347838"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sz="3200" dirty="0">
                <a:cs typeface="Times New Roman" panose="02020603050405020304" pitchFamily="18" charset="0"/>
              </a:rPr>
              <a:t>ثم انقر على زر </a:t>
            </a:r>
            <a:r>
              <a:rPr lang="ar-DZ" sz="3200" b="1" dirty="0">
                <a:cs typeface="Times New Roman" panose="02020603050405020304" pitchFamily="18" charset="0"/>
              </a:rPr>
              <a:t>"تسجيل عضو جديد"</a:t>
            </a:r>
            <a:endParaRPr lang="fr-FR" sz="3200" b="1" dirty="0"/>
          </a:p>
        </p:txBody>
      </p:sp>
      <p:cxnSp>
        <p:nvCxnSpPr>
          <p:cNvPr id="8" name="Connecteur droit avec flèche 7">
            <a:extLst>
              <a:ext uri="{FF2B5EF4-FFF2-40B4-BE49-F238E27FC236}">
                <a16:creationId xmlns:a16="http://schemas.microsoft.com/office/drawing/2014/main" id="{87EA93D3-4C27-B06B-8BCE-5128332BDC0F}"/>
              </a:ext>
            </a:extLst>
          </p:cNvPr>
          <p:cNvCxnSpPr>
            <a:cxnSpLocks/>
            <a:stCxn id="5" idx="3"/>
            <a:endCxn id="11" idx="1"/>
          </p:cNvCxnSpPr>
          <p:nvPr/>
        </p:nvCxnSpPr>
        <p:spPr>
          <a:xfrm>
            <a:off x="6258370" y="1271579"/>
            <a:ext cx="2233576" cy="83843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BA6599E-2628-6907-2619-1F044D0FD097}"/>
              </a:ext>
            </a:extLst>
          </p:cNvPr>
          <p:cNvSpPr/>
          <p:nvPr/>
        </p:nvSpPr>
        <p:spPr>
          <a:xfrm>
            <a:off x="8491946" y="1917405"/>
            <a:ext cx="1720279" cy="3852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68988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98D19-17A0-D8AD-AE49-422A31AE0515}"/>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DB0F33D7-7624-6ED1-F939-124815470575}"/>
              </a:ext>
            </a:extLst>
          </p:cNvPr>
          <p:cNvPicPr>
            <a:picLocks noChangeAspect="1"/>
          </p:cNvPicPr>
          <p:nvPr/>
        </p:nvPicPr>
        <p:blipFill>
          <a:blip r:embed="rId2"/>
          <a:stretch>
            <a:fillRect/>
          </a:stretch>
        </p:blipFill>
        <p:spPr>
          <a:xfrm>
            <a:off x="0" y="482600"/>
            <a:ext cx="12192000" cy="5892800"/>
          </a:xfrm>
          <a:prstGeom prst="rect">
            <a:avLst/>
          </a:prstGeom>
        </p:spPr>
      </p:pic>
      <p:sp>
        <p:nvSpPr>
          <p:cNvPr id="4" name="TextBox 2">
            <a:extLst>
              <a:ext uri="{FF2B5EF4-FFF2-40B4-BE49-F238E27FC236}">
                <a16:creationId xmlns:a16="http://schemas.microsoft.com/office/drawing/2014/main" id="{2EC13944-65E0-5668-022C-BF390E6A3C6B}"/>
              </a:ext>
            </a:extLst>
          </p:cNvPr>
          <p:cNvSpPr txBox="1"/>
          <p:nvPr/>
        </p:nvSpPr>
        <p:spPr>
          <a:xfrm>
            <a:off x="198963" y="1368655"/>
            <a:ext cx="4164652"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sz="2400" dirty="0">
                <a:cs typeface="Times New Roman" panose="02020603050405020304" pitchFamily="18" charset="0"/>
              </a:rPr>
              <a:t>قم بإنشاء اسم مستخدم وكلمة مرور للمستخدم الجديد</a:t>
            </a:r>
            <a:endParaRPr lang="fr-FR" sz="2400" dirty="0"/>
          </a:p>
        </p:txBody>
      </p:sp>
      <p:cxnSp>
        <p:nvCxnSpPr>
          <p:cNvPr id="5" name="Connecteur droit avec flèche 4">
            <a:extLst>
              <a:ext uri="{FF2B5EF4-FFF2-40B4-BE49-F238E27FC236}">
                <a16:creationId xmlns:a16="http://schemas.microsoft.com/office/drawing/2014/main" id="{614230A6-3CDF-46E7-D23F-CC311AC7C0C0}"/>
              </a:ext>
            </a:extLst>
          </p:cNvPr>
          <p:cNvCxnSpPr>
            <a:cxnSpLocks/>
            <a:stCxn id="4" idx="3"/>
          </p:cNvCxnSpPr>
          <p:nvPr/>
        </p:nvCxnSpPr>
        <p:spPr>
          <a:xfrm flipV="1">
            <a:off x="4363615" y="1682877"/>
            <a:ext cx="772407" cy="10127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E4D97966-93AA-5A1D-0E7B-56B072981F18}"/>
              </a:ext>
            </a:extLst>
          </p:cNvPr>
          <p:cNvCxnSpPr>
            <a:cxnSpLocks/>
            <a:stCxn id="4" idx="3"/>
          </p:cNvCxnSpPr>
          <p:nvPr/>
        </p:nvCxnSpPr>
        <p:spPr>
          <a:xfrm>
            <a:off x="4363615" y="1784154"/>
            <a:ext cx="772407" cy="53111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238A26FB-6701-33B4-F12D-DADA3C7FFB2D}"/>
              </a:ext>
            </a:extLst>
          </p:cNvPr>
          <p:cNvCxnSpPr>
            <a:cxnSpLocks/>
            <a:stCxn id="4" idx="3"/>
          </p:cNvCxnSpPr>
          <p:nvPr/>
        </p:nvCxnSpPr>
        <p:spPr>
          <a:xfrm>
            <a:off x="4363615" y="1784154"/>
            <a:ext cx="568733" cy="91424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94FBA537-B136-DD6C-B74C-DFF011D3FC6E}"/>
              </a:ext>
            </a:extLst>
          </p:cNvPr>
          <p:cNvCxnSpPr>
            <a:cxnSpLocks/>
            <a:stCxn id="18" idx="3"/>
            <a:endCxn id="22" idx="1"/>
          </p:cNvCxnSpPr>
          <p:nvPr/>
        </p:nvCxnSpPr>
        <p:spPr>
          <a:xfrm flipV="1">
            <a:off x="5136022" y="3578317"/>
            <a:ext cx="1088880" cy="8151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2">
            <a:extLst>
              <a:ext uri="{FF2B5EF4-FFF2-40B4-BE49-F238E27FC236}">
                <a16:creationId xmlns:a16="http://schemas.microsoft.com/office/drawing/2014/main" id="{4E0ACB62-EEAD-A23A-C8AE-CA3464070E33}"/>
              </a:ext>
            </a:extLst>
          </p:cNvPr>
          <p:cNvSpPr txBox="1"/>
          <p:nvPr/>
        </p:nvSpPr>
        <p:spPr>
          <a:xfrm>
            <a:off x="788184" y="3429000"/>
            <a:ext cx="4347838"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sz="2400" dirty="0">
                <a:cs typeface="Times New Roman" panose="02020603050405020304" pitchFamily="18" charset="0"/>
              </a:rPr>
              <a:t>ثم اضغط على زر </a:t>
            </a:r>
            <a:r>
              <a:rPr lang="ar-DZ" sz="2400" b="1" dirty="0">
                <a:cs typeface="Times New Roman" panose="02020603050405020304" pitchFamily="18" charset="0"/>
              </a:rPr>
              <a:t>"تسجيل عضو جديد"</a:t>
            </a:r>
            <a:endParaRPr lang="fr-FR" sz="2400" b="1" dirty="0"/>
          </a:p>
        </p:txBody>
      </p:sp>
      <p:sp>
        <p:nvSpPr>
          <p:cNvPr id="22" name="Rectangle 21">
            <a:extLst>
              <a:ext uri="{FF2B5EF4-FFF2-40B4-BE49-F238E27FC236}">
                <a16:creationId xmlns:a16="http://schemas.microsoft.com/office/drawing/2014/main" id="{FE5783B6-0F12-ACF0-D763-DF4152F177AC}"/>
              </a:ext>
            </a:extLst>
          </p:cNvPr>
          <p:cNvSpPr/>
          <p:nvPr/>
        </p:nvSpPr>
        <p:spPr>
          <a:xfrm>
            <a:off x="6224902" y="3386138"/>
            <a:ext cx="1355218" cy="3843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56592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A72DE-5C91-D826-5C13-07BC69FB0DE4}"/>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5B7E6ED4-2609-C339-89BF-B03AA4A92D2C}"/>
              </a:ext>
            </a:extLst>
          </p:cNvPr>
          <p:cNvPicPr>
            <a:picLocks noChangeAspect="1"/>
          </p:cNvPicPr>
          <p:nvPr/>
        </p:nvPicPr>
        <p:blipFill>
          <a:blip r:embed="rId2"/>
          <a:stretch>
            <a:fillRect/>
          </a:stretch>
        </p:blipFill>
        <p:spPr>
          <a:xfrm>
            <a:off x="0" y="382597"/>
            <a:ext cx="12192000" cy="6092806"/>
          </a:xfrm>
          <a:prstGeom prst="rect">
            <a:avLst/>
          </a:prstGeom>
        </p:spPr>
      </p:pic>
      <p:sp>
        <p:nvSpPr>
          <p:cNvPr id="5" name="TextBox 2">
            <a:extLst>
              <a:ext uri="{FF2B5EF4-FFF2-40B4-BE49-F238E27FC236}">
                <a16:creationId xmlns:a16="http://schemas.microsoft.com/office/drawing/2014/main" id="{DD7C0996-F8CF-52E3-C94A-15A045D2798C}"/>
              </a:ext>
            </a:extLst>
          </p:cNvPr>
          <p:cNvSpPr txBox="1"/>
          <p:nvPr/>
        </p:nvSpPr>
        <p:spPr>
          <a:xfrm>
            <a:off x="2585650" y="1556013"/>
            <a:ext cx="4347838"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sz="3200" dirty="0">
                <a:cs typeface="Times New Roman" panose="02020603050405020304" pitchFamily="18" charset="0"/>
              </a:rPr>
              <a:t>سوف يظهر في </a:t>
            </a:r>
            <a:r>
              <a:rPr lang="ar-DZ" sz="3200" b="1" dirty="0">
                <a:cs typeface="Times New Roman" panose="02020603050405020304" pitchFamily="18" charset="0"/>
              </a:rPr>
              <a:t>"لائحة أعضاء المكتب"</a:t>
            </a:r>
            <a:endParaRPr lang="fr-FR" sz="3200" b="1" dirty="0"/>
          </a:p>
        </p:txBody>
      </p:sp>
      <p:cxnSp>
        <p:nvCxnSpPr>
          <p:cNvPr id="8" name="Connecteur droit avec flèche 7">
            <a:extLst>
              <a:ext uri="{FF2B5EF4-FFF2-40B4-BE49-F238E27FC236}">
                <a16:creationId xmlns:a16="http://schemas.microsoft.com/office/drawing/2014/main" id="{C4AE20F4-DFEB-40FB-370E-6AE1DB474581}"/>
              </a:ext>
            </a:extLst>
          </p:cNvPr>
          <p:cNvCxnSpPr>
            <a:cxnSpLocks/>
            <a:stCxn id="5" idx="2"/>
            <a:endCxn id="11" idx="0"/>
          </p:cNvCxnSpPr>
          <p:nvPr/>
        </p:nvCxnSpPr>
        <p:spPr>
          <a:xfrm>
            <a:off x="4759569" y="2633231"/>
            <a:ext cx="423456" cy="159153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363F3AC-8FD3-61F5-F183-35D19EB8F09A}"/>
              </a:ext>
            </a:extLst>
          </p:cNvPr>
          <p:cNvSpPr/>
          <p:nvPr/>
        </p:nvSpPr>
        <p:spPr>
          <a:xfrm>
            <a:off x="358923" y="4224769"/>
            <a:ext cx="9648203" cy="9539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14391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F0A03-6572-BBB6-57B3-50858239B04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A280817-8CAF-9285-0E11-7D506992A80A}"/>
              </a:ext>
            </a:extLst>
          </p:cNvPr>
          <p:cNvSpPr>
            <a:spLocks noGrp="1"/>
          </p:cNvSpPr>
          <p:nvPr>
            <p:ph type="title"/>
          </p:nvPr>
        </p:nvSpPr>
        <p:spPr>
          <a:xfrm>
            <a:off x="1817406" y="2445061"/>
            <a:ext cx="8557188" cy="1967877"/>
          </a:xfrm>
        </p:spPr>
        <p:txBody>
          <a:bodyPr>
            <a:normAutofit/>
          </a:bodyPr>
          <a:lstStyle/>
          <a:p>
            <a:pPr algn="ctr"/>
            <a:r>
              <a:rPr lang="ar-DZ" dirty="0"/>
              <a:t>ثانيا:</a:t>
            </a:r>
            <a:br>
              <a:rPr lang="fr-FR" dirty="0"/>
            </a:br>
            <a:r>
              <a:rPr lang="ar-DZ" dirty="0"/>
              <a:t>تعديل صلاحيات المستخدم</a:t>
            </a:r>
            <a:endParaRPr lang="fr-FR" dirty="0"/>
          </a:p>
        </p:txBody>
      </p:sp>
    </p:spTree>
    <p:extLst>
      <p:ext uri="{BB962C8B-B14F-4D97-AF65-F5344CB8AC3E}">
        <p14:creationId xmlns:p14="http://schemas.microsoft.com/office/powerpoint/2010/main" val="738614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131EF95F-D012-61A9-9DEA-85F99CA6BBCA}"/>
              </a:ext>
            </a:extLst>
          </p:cNvPr>
          <p:cNvSpPr txBox="1">
            <a:spLocks/>
          </p:cNvSpPr>
          <p:nvPr/>
        </p:nvSpPr>
        <p:spPr>
          <a:xfrm>
            <a:off x="1323834" y="1603611"/>
            <a:ext cx="9544332" cy="36507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dirty="0"/>
              <a:t>عند انشاء مستخدم جديد لن يكون قادر بشكل افتراضي على الوصول لأي قسم، من باب حفظ سرية المعلومات وعرضها للأشخاص المسموح لهم بذلك فقط، لهذا تُمَكِّن هذه الخاصية من السماح للمستخدم بالوصول لأقسام معينة من النظام.</a:t>
            </a:r>
            <a:endParaRPr lang="fr-FR" dirty="0"/>
          </a:p>
        </p:txBody>
      </p:sp>
    </p:spTree>
    <p:extLst>
      <p:ext uri="{BB962C8B-B14F-4D97-AF65-F5344CB8AC3E}">
        <p14:creationId xmlns:p14="http://schemas.microsoft.com/office/powerpoint/2010/main" val="2606451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B421E-12D2-8F9C-4E8A-8B6079FEB035}"/>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348836A5-A4D6-0AD9-BFE1-E7BBEB336550}"/>
              </a:ext>
            </a:extLst>
          </p:cNvPr>
          <p:cNvPicPr>
            <a:picLocks noChangeAspect="1"/>
          </p:cNvPicPr>
          <p:nvPr/>
        </p:nvPicPr>
        <p:blipFill>
          <a:blip r:embed="rId2"/>
          <a:stretch>
            <a:fillRect/>
          </a:stretch>
        </p:blipFill>
        <p:spPr>
          <a:xfrm>
            <a:off x="0" y="382597"/>
            <a:ext cx="12192000" cy="6092806"/>
          </a:xfrm>
          <a:prstGeom prst="rect">
            <a:avLst/>
          </a:prstGeom>
        </p:spPr>
      </p:pic>
      <p:sp>
        <p:nvSpPr>
          <p:cNvPr id="5" name="TextBox 2">
            <a:extLst>
              <a:ext uri="{FF2B5EF4-FFF2-40B4-BE49-F238E27FC236}">
                <a16:creationId xmlns:a16="http://schemas.microsoft.com/office/drawing/2014/main" id="{57896C72-4E43-396A-520E-A88EB55C995F}"/>
              </a:ext>
            </a:extLst>
          </p:cNvPr>
          <p:cNvSpPr txBox="1"/>
          <p:nvPr/>
        </p:nvSpPr>
        <p:spPr>
          <a:xfrm>
            <a:off x="2768837" y="1556013"/>
            <a:ext cx="3981464"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sz="3200" dirty="0">
                <a:cs typeface="Times New Roman" panose="02020603050405020304" pitchFamily="18" charset="0"/>
              </a:rPr>
              <a:t>اضغط على زر </a:t>
            </a:r>
            <a:r>
              <a:rPr lang="ar-DZ" sz="3200" b="1" dirty="0">
                <a:cs typeface="Times New Roman" panose="02020603050405020304" pitchFamily="18" charset="0"/>
              </a:rPr>
              <a:t>"تعديل الصلاحيات"</a:t>
            </a:r>
            <a:endParaRPr lang="fr-FR" sz="3200" b="1" dirty="0"/>
          </a:p>
        </p:txBody>
      </p:sp>
      <p:cxnSp>
        <p:nvCxnSpPr>
          <p:cNvPr id="8" name="Connecteur droit avec flèche 7">
            <a:extLst>
              <a:ext uri="{FF2B5EF4-FFF2-40B4-BE49-F238E27FC236}">
                <a16:creationId xmlns:a16="http://schemas.microsoft.com/office/drawing/2014/main" id="{819E4F32-D1FD-F692-F80A-6C8C7D89F67B}"/>
              </a:ext>
            </a:extLst>
          </p:cNvPr>
          <p:cNvCxnSpPr>
            <a:cxnSpLocks/>
            <a:stCxn id="5" idx="2"/>
            <a:endCxn id="11" idx="0"/>
          </p:cNvCxnSpPr>
          <p:nvPr/>
        </p:nvCxnSpPr>
        <p:spPr>
          <a:xfrm flipH="1">
            <a:off x="1704886" y="2633231"/>
            <a:ext cx="3054683" cy="167002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D144F63-197C-7177-6E07-146B8A66C057}"/>
              </a:ext>
            </a:extLst>
          </p:cNvPr>
          <p:cNvSpPr/>
          <p:nvPr/>
        </p:nvSpPr>
        <p:spPr>
          <a:xfrm>
            <a:off x="965675" y="4303254"/>
            <a:ext cx="1478422" cy="3728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91745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1998</TotalTime>
  <Words>355</Words>
  <Application>Microsoft Office PowerPoint</Application>
  <PresentationFormat>Grand écran</PresentationFormat>
  <Paragraphs>31</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Arial</vt:lpstr>
      <vt:lpstr>Calibri</vt:lpstr>
      <vt:lpstr>Calibri Light</vt:lpstr>
      <vt:lpstr>Times New Roman</vt:lpstr>
      <vt:lpstr>Wingdings</vt:lpstr>
      <vt:lpstr>Office Theme</vt:lpstr>
      <vt:lpstr>فريق العمل</vt:lpstr>
      <vt:lpstr>أولا: تسجيل مستخدم جديد</vt:lpstr>
      <vt:lpstr>Présentation PowerPoint</vt:lpstr>
      <vt:lpstr>Présentation PowerPoint</vt:lpstr>
      <vt:lpstr>Présentation PowerPoint</vt:lpstr>
      <vt:lpstr>Présentation PowerPoint</vt:lpstr>
      <vt:lpstr>ثانيا: تعديل صلاحيات المستخدم</vt:lpstr>
      <vt:lpstr>Présentation PowerPoint</vt:lpstr>
      <vt:lpstr>Présentation PowerPoint</vt:lpstr>
      <vt:lpstr>Présentation PowerPoint</vt:lpstr>
      <vt:lpstr>ثالثا: تغيير مستوى تحكم المستخدم</vt:lpstr>
      <vt:lpstr>Présentation PowerPoint</vt:lpstr>
      <vt:lpstr>Présentation PowerPoint</vt:lpstr>
      <vt:lpstr>Présentation PowerPoint</vt:lpstr>
      <vt:lpstr>رابعا: تعديل كلمة المرور منسية لمستخدم من فريق العمل</vt:lpstr>
      <vt:lpstr>Présentation PowerPoint</vt:lpstr>
      <vt:lpstr>Présentation PowerPoint</vt:lpstr>
      <vt:lpstr>Présentation PowerPoint</vt:lpstr>
      <vt:lpstr>خامسا: توقيف المستخدم</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dc:title>
  <dc:creator>abdellah Deroueche</dc:creator>
  <cp:lastModifiedBy>éléctro nium</cp:lastModifiedBy>
  <cp:revision>126</cp:revision>
  <dcterms:created xsi:type="dcterms:W3CDTF">2024-02-26T13:35:37Z</dcterms:created>
  <dcterms:modified xsi:type="dcterms:W3CDTF">2026-01-11T15:22:02Z</dcterms:modified>
</cp:coreProperties>
</file>