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301" r:id="rId3"/>
    <p:sldId id="260" r:id="rId4"/>
    <p:sldId id="289" r:id="rId5"/>
    <p:sldId id="294" r:id="rId6"/>
    <p:sldId id="308" r:id="rId7"/>
    <p:sldId id="307" r:id="rId8"/>
    <p:sldId id="309" r:id="rId9"/>
    <p:sldId id="302" r:id="rId10"/>
    <p:sldId id="298" r:id="rId11"/>
    <p:sldId id="305" r:id="rId12"/>
    <p:sldId id="306" r:id="rId13"/>
    <p:sldId id="303" r:id="rId14"/>
    <p:sldId id="304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الملف الشخصي" id="{245D74FE-5415-4A8E-9A07-1516E86A30A7}">
          <p14:sldIdLst>
            <p14:sldId id="292"/>
          </p14:sldIdLst>
        </p14:section>
        <p14:section name="إدخال المعلومات الشخصية وتغيير كلمة المرور" id="{5036F580-1BC5-4241-8448-0830D0CAC124}">
          <p14:sldIdLst>
            <p14:sldId id="301"/>
            <p14:sldId id="260"/>
            <p14:sldId id="289"/>
            <p14:sldId id="294"/>
            <p14:sldId id="308"/>
            <p14:sldId id="307"/>
            <p14:sldId id="309"/>
          </p14:sldIdLst>
        </p14:section>
        <p14:section name="تحديث خصائص العرض العام" id="{06BA1725-9A35-48BF-8013-9D25D5FE6D38}">
          <p14:sldIdLst>
            <p14:sldId id="302"/>
            <p14:sldId id="298"/>
            <p14:sldId id="305"/>
            <p14:sldId id="306"/>
          </p14:sldIdLst>
        </p14:section>
        <p14:section name="شرح سجل الدخول (LOGS)" id="{AC4008E6-B6BB-4E20-9E29-5BC10A9AB6EB}">
          <p14:sldIdLst>
            <p14:sldId id="303"/>
            <p14:sldId id="30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46ECF-5618-D147-E6A7-5432AF9387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746B33-8261-930B-C207-88199524F8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88852-BB61-979E-9069-B44184257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4853-B2A7-4282-89C8-B2EB684D9ACB}" type="datetimeFigureOut">
              <a:rPr lang="fr-FR" smtClean="0"/>
              <a:t>11/01/2026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CCED0-941D-76F6-61B9-117F5F207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0E0F4-F656-430C-12BD-CA7A5968B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2025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03B2D-6FEA-BE87-1C06-9C2BE4C7C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F917B-5E49-9F07-B88D-27EB477675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3EC61-D56A-0CB6-67B5-481C34AAA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4853-B2A7-4282-89C8-B2EB684D9ACB}" type="datetimeFigureOut">
              <a:rPr lang="fr-FR" smtClean="0"/>
              <a:t>11/01/2026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28039-A688-B779-E6EF-0009D4527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72840-44C3-A022-A4A1-93C3C2831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9702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7F6859-AE2F-83D5-10DD-7537C7E4E2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C28B2E-EC25-DF38-E76F-1FB02F1A3E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97039-B096-566E-96B2-67F86A23B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4853-B2A7-4282-89C8-B2EB684D9ACB}" type="datetimeFigureOut">
              <a:rPr lang="fr-FR" smtClean="0"/>
              <a:t>11/01/2026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6010E-CCF3-951D-0057-F51CEC4BB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0D98A-893D-9195-2178-A6889A94E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7319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6801A-FEBB-B5CB-DBBA-4C70DAEA3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A22A2-9F9C-D55A-31FF-6A9D32262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3BF0C-78C8-96D9-F8E5-75F54A659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4853-B2A7-4282-89C8-B2EB684D9ACB}" type="datetimeFigureOut">
              <a:rPr lang="fr-FR" smtClean="0"/>
              <a:t>11/01/2026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84692-BE21-B510-7D19-5FA9BED28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67A583-FC44-F34B-7D95-0B9A4D6F7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44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EA88D-EEC3-DA1C-3570-38DD22828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34E05E-F6A5-C81D-FC5F-B6A308784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535CA-92D3-C6B4-6288-CA778F843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4853-B2A7-4282-89C8-B2EB684D9ACB}" type="datetimeFigureOut">
              <a:rPr lang="fr-FR" smtClean="0"/>
              <a:t>11/01/2026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AD05A-9976-9AC5-B2D8-79C72BA69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C99A3-756B-5B9C-07CA-E4803CD97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5966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243A9-7640-BE4E-A19A-5BB765B5A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2769C-2333-D395-D861-40E77EB941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300CDD-9F21-0666-119A-36F434A0D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1E05E7-E067-8054-907F-38C8B23B0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4853-B2A7-4282-89C8-B2EB684D9ACB}" type="datetimeFigureOut">
              <a:rPr lang="fr-FR" smtClean="0"/>
              <a:t>11/01/2026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48B38F-CD8E-77FE-6104-18C8CC655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156561-743F-FF66-7623-347DD36DE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8237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A1128-67F2-98B8-9270-2F1476E7B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93C3F1-FCA1-93C8-9454-BDC20D2F6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97F944-CB1A-407C-CEF5-D9E00B23B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339292-C8B5-22EA-FB27-31D6274A74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8537C3-D3AE-9405-A1CC-E549BAB80D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023782-BB83-0000-08A5-F2D10CDAD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4853-B2A7-4282-89C8-B2EB684D9ACB}" type="datetimeFigureOut">
              <a:rPr lang="fr-FR" smtClean="0"/>
              <a:t>11/01/2026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64B041-636E-1B1A-B12B-7288CA08A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E3E677-2B59-A9AA-E48F-620A16496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5194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8C68C-0588-599D-CEF0-570527F48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067FDE-E39E-043F-8D33-768450141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4853-B2A7-4282-89C8-B2EB684D9ACB}" type="datetimeFigureOut">
              <a:rPr lang="fr-FR" smtClean="0"/>
              <a:t>11/01/2026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339CD4-3FD3-73A1-755D-F02844C0F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EF2C77-09A0-F1F8-DA66-40177C552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396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DA0013-9C94-4CDC-BC2E-02DB4CB12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4853-B2A7-4282-89C8-B2EB684D9ACB}" type="datetimeFigureOut">
              <a:rPr lang="fr-FR" smtClean="0"/>
              <a:t>11/01/2026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EF2E8B-82E7-B596-E15B-50F1068ED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5A6C4-622D-D173-3514-48E960E8C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3984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390A7-C671-12BE-F2AB-9534901EE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444DF-6E55-4B8D-002A-251723A60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463035-046B-9711-5B61-E0C2AC369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00D8E2-A7F3-72C5-2CA0-EC6DCFB1F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4853-B2A7-4282-89C8-B2EB684D9ACB}" type="datetimeFigureOut">
              <a:rPr lang="fr-FR" smtClean="0"/>
              <a:t>11/01/2026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1270-400A-40C5-3161-587231667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E3994C-7F8D-D23E-EDD2-82553AC8E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4112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78914-EF12-ABF5-0B27-4671E3C83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3F6FB3-8A3F-E95D-57AE-8C88B6F082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FB04CE-516B-2F47-86AE-B498111C37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A935CC-2DC7-963E-59CD-0F96C44A5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4853-B2A7-4282-89C8-B2EB684D9ACB}" type="datetimeFigureOut">
              <a:rPr lang="fr-FR" smtClean="0"/>
              <a:t>11/01/2026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E4E46D-24A0-8DEB-D247-AD55E2511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BF5D7A-F4F9-7016-A975-457043929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2116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F32F93-5C9F-0395-B253-367C7D73F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7E74E5-E9B0-7D35-15E7-5F8B76CE05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AD507C-DEA1-EDE7-D00A-03DE18B759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C4853-B2A7-4282-89C8-B2EB684D9ACB}" type="datetimeFigureOut">
              <a:rPr lang="fr-FR" smtClean="0"/>
              <a:t>11/01/2026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7C250-69B3-B91F-9AED-F2BAFFC143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7711F-66E8-0FDA-0A4A-BF1A1478D3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969E4-3EDF-450F-9DB5-9E3CCB8D81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0463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939A79-4106-CB4D-4665-FB512EF9C9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 anchorCtr="0"/>
          <a:lstStyle/>
          <a:p>
            <a:r>
              <a:rPr lang="ar-DZ" dirty="0"/>
              <a:t>الملف الشخصي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E1FE8F-D54E-F78D-6FBF-A5D5759DB2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5772" y="3349952"/>
            <a:ext cx="7427495" cy="2385686"/>
          </a:xfrm>
        </p:spPr>
        <p:txBody>
          <a:bodyPr>
            <a:normAutofit/>
          </a:bodyPr>
          <a:lstStyle/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DZ" sz="2800" dirty="0"/>
              <a:t>إدخال المعلومات الشخصية </a:t>
            </a: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DZ" sz="2800" dirty="0"/>
              <a:t>تغيير كلمة المرور </a:t>
            </a:r>
          </a:p>
          <a:p>
            <a:pPr marL="457200" lvl="0" indent="-457200" algn="r" rtl="1">
              <a:buFont typeface="Wingdings" panose="05000000000000000000" pitchFamily="2" charset="2"/>
              <a:buChar char="q"/>
            </a:pPr>
            <a:r>
              <a:rPr lang="ar-DZ" sz="2800" dirty="0"/>
              <a:t>تحديث خصائص العرض العام (نوع الخط، الألوان...الخ)</a:t>
            </a:r>
            <a:endParaRPr lang="fr-FR" sz="2800" dirty="0"/>
          </a:p>
          <a:p>
            <a:pPr marL="457200" lvl="0" indent="-457200" algn="r" rtl="1">
              <a:buFont typeface="Wingdings" panose="05000000000000000000" pitchFamily="2" charset="2"/>
              <a:buChar char="q"/>
            </a:pPr>
            <a:r>
              <a:rPr lang="ar-DZ" sz="2800" dirty="0"/>
              <a:t>شرح سجل الدخول (</a:t>
            </a:r>
            <a:r>
              <a:rPr lang="fr-FR" sz="2800" b="1" dirty="0"/>
              <a:t>LOGS</a:t>
            </a:r>
            <a:r>
              <a:rPr lang="ar-DZ" sz="2800" dirty="0"/>
              <a:t>)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80728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D268F5-6ACD-A99B-5602-16766CE42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FDBFA10-6D5C-5776-4630-5414BE9DC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200"/>
            <a:ext cx="12192000" cy="6553600"/>
          </a:xfrm>
          <a:prstGeom prst="rect">
            <a:avLst/>
          </a:prstGeom>
        </p:spPr>
      </p:pic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881DCF75-BB1C-4F88-B36F-CBC258278A69}"/>
              </a:ext>
            </a:extLst>
          </p:cNvPr>
          <p:cNvCxnSpPr>
            <a:cxnSpLocks/>
            <a:stCxn id="15" idx="3"/>
            <a:endCxn id="16" idx="0"/>
          </p:cNvCxnSpPr>
          <p:nvPr/>
        </p:nvCxnSpPr>
        <p:spPr>
          <a:xfrm>
            <a:off x="4779948" y="1515543"/>
            <a:ext cx="1595869" cy="206409"/>
          </a:xfrm>
          <a:prstGeom prst="bentConnector2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2">
            <a:extLst>
              <a:ext uri="{FF2B5EF4-FFF2-40B4-BE49-F238E27FC236}">
                <a16:creationId xmlns:a16="http://schemas.microsoft.com/office/drawing/2014/main" id="{A0E00AA5-4F9A-E89D-45FE-C55034FC3665}"/>
              </a:ext>
            </a:extLst>
          </p:cNvPr>
          <p:cNvSpPr txBox="1"/>
          <p:nvPr/>
        </p:nvSpPr>
        <p:spPr>
          <a:xfrm>
            <a:off x="1318053" y="1100044"/>
            <a:ext cx="3461895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DZ" sz="2400" dirty="0"/>
              <a:t>1) في نفس الصفحة، انتقل لقائمة </a:t>
            </a:r>
            <a:r>
              <a:rPr lang="ar-DZ" sz="2400" b="1" dirty="0"/>
              <a:t>"خصائص العرض"</a:t>
            </a:r>
            <a:endParaRPr lang="fr-FR" sz="2400" b="1" dirty="0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B2D9D65B-34D9-FD45-BD5B-A243DE6BF665}"/>
              </a:ext>
            </a:extLst>
          </p:cNvPr>
          <p:cNvSpPr txBox="1"/>
          <p:nvPr/>
        </p:nvSpPr>
        <p:spPr>
          <a:xfrm>
            <a:off x="345989" y="3124208"/>
            <a:ext cx="4133433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DZ" sz="2400" dirty="0"/>
              <a:t>2) يمكنك تغيير مكان عرض قائمة الإبحار سواء على الجانب أو في الأعلى، تغيير اللغة، نوع وحجم الخط، لون الواجهة والمساحة بين الخانات.</a:t>
            </a:r>
            <a:endParaRPr lang="fr-FR" sz="2400" dirty="0"/>
          </a:p>
        </p:txBody>
      </p:sp>
      <p:sp>
        <p:nvSpPr>
          <p:cNvPr id="8" name="Accolade ouvrante 7">
            <a:extLst>
              <a:ext uri="{FF2B5EF4-FFF2-40B4-BE49-F238E27FC236}">
                <a16:creationId xmlns:a16="http://schemas.microsoft.com/office/drawing/2014/main" id="{668E3BB4-752F-57F1-272A-92AFDA50BE6C}"/>
              </a:ext>
            </a:extLst>
          </p:cNvPr>
          <p:cNvSpPr/>
          <p:nvPr/>
        </p:nvSpPr>
        <p:spPr>
          <a:xfrm>
            <a:off x="4479421" y="2743201"/>
            <a:ext cx="152400" cy="2461188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B8278879-4B42-6E34-9135-C89B655DC842}"/>
              </a:ext>
            </a:extLst>
          </p:cNvPr>
          <p:cNvSpPr txBox="1"/>
          <p:nvPr/>
        </p:nvSpPr>
        <p:spPr>
          <a:xfrm>
            <a:off x="6022484" y="5342457"/>
            <a:ext cx="3746783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DZ" sz="2400" dirty="0"/>
              <a:t>3) ثم قم بالضغط على زر </a:t>
            </a:r>
            <a:r>
              <a:rPr lang="ar-DZ" sz="2400" b="1" dirty="0"/>
              <a:t>"تحديث البيانات" </a:t>
            </a:r>
            <a:r>
              <a:rPr lang="ar-DZ" sz="2400" dirty="0"/>
              <a:t>لتفعيل اختياراتك</a:t>
            </a:r>
            <a:endParaRPr lang="fr-FR" sz="2400" dirty="0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366DF985-C6D5-DB7F-1841-E31F16DBAA18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4556688" y="5757956"/>
            <a:ext cx="1465796" cy="41549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231BB9D4-1702-E505-1015-0242C2AF67C2}"/>
              </a:ext>
            </a:extLst>
          </p:cNvPr>
          <p:cNvSpPr/>
          <p:nvPr/>
        </p:nvSpPr>
        <p:spPr>
          <a:xfrm>
            <a:off x="5642919" y="1721952"/>
            <a:ext cx="1465796" cy="4857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9255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F56FE8-0C6A-7954-F76F-FD4E1AD104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B50A52-F554-BD85-2D2A-2A71E3687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406" y="2445061"/>
            <a:ext cx="8557188" cy="1967877"/>
          </a:xfrm>
        </p:spPr>
        <p:txBody>
          <a:bodyPr>
            <a:normAutofit/>
          </a:bodyPr>
          <a:lstStyle/>
          <a:p>
            <a:pPr algn="ctr"/>
            <a:r>
              <a:rPr lang="ar-DZ" dirty="0"/>
              <a:t>مثال:</a:t>
            </a:r>
            <a:br>
              <a:rPr lang="fr-FR" dirty="0"/>
            </a:br>
            <a:r>
              <a:rPr lang="ar-DZ" dirty="0"/>
              <a:t>تغيير مكان عرض قائمة الإبحار، نوع الخط وحجمه، ولون الواجهة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4625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30E3C1-AE01-29C3-6194-7D4DE93C7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4B7952B-F094-ADBD-B925-3198814F1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075"/>
            <a:ext cx="12192000" cy="667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821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B12EA6-94FE-DE35-BE17-2623D291E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460CCB-484B-4FA8-44EA-7CA09ACE1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2464" y="2445061"/>
            <a:ext cx="7167072" cy="1967877"/>
          </a:xfrm>
        </p:spPr>
        <p:txBody>
          <a:bodyPr>
            <a:normAutofit/>
          </a:bodyPr>
          <a:lstStyle/>
          <a:p>
            <a:pPr marR="0" lvl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DZ" dirty="0"/>
              <a:t>ثالثا:</a:t>
            </a:r>
            <a:br>
              <a:rPr lang="fr-FR" dirty="0"/>
            </a:br>
            <a:r>
              <a:rPr kumimoji="0" lang="ar-D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شرح سجل الدخول </a:t>
            </a:r>
            <a:r>
              <a:rPr kumimoji="0" lang="ar-DZ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(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LOGS</a:t>
            </a:r>
            <a:r>
              <a:rPr kumimoji="0" lang="ar-DZ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)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807580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47882BC-B4B1-2D95-C48A-D2CAF9DAC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808"/>
            <a:ext cx="12192000" cy="6568384"/>
          </a:xfrm>
          <a:prstGeom prst="rect">
            <a:avLst/>
          </a:prstGeom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B4DE6A4B-049F-CA6E-8B95-AA5B6E1B79F7}"/>
              </a:ext>
            </a:extLst>
          </p:cNvPr>
          <p:cNvCxnSpPr>
            <a:cxnSpLocks/>
            <a:stCxn id="7" idx="3"/>
            <a:endCxn id="11" idx="0"/>
          </p:cNvCxnSpPr>
          <p:nvPr/>
        </p:nvCxnSpPr>
        <p:spPr>
          <a:xfrm>
            <a:off x="4020403" y="1334973"/>
            <a:ext cx="854319" cy="419686"/>
          </a:xfrm>
          <a:prstGeom prst="bentConnector2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2">
            <a:extLst>
              <a:ext uri="{FF2B5EF4-FFF2-40B4-BE49-F238E27FC236}">
                <a16:creationId xmlns:a16="http://schemas.microsoft.com/office/drawing/2014/main" id="{FC97C08F-1CB5-6A75-1416-7A5922298215}"/>
              </a:ext>
            </a:extLst>
          </p:cNvPr>
          <p:cNvSpPr txBox="1"/>
          <p:nvPr/>
        </p:nvSpPr>
        <p:spPr>
          <a:xfrm>
            <a:off x="1002939" y="919474"/>
            <a:ext cx="301746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DZ" sz="2400" dirty="0"/>
              <a:t>في نفس الصفحة، انتقل لقائمة </a:t>
            </a:r>
            <a:r>
              <a:rPr lang="ar-DZ" sz="2400" b="1" dirty="0"/>
              <a:t>"سجل الدخول"</a:t>
            </a:r>
            <a:endParaRPr lang="fr-FR" sz="2400" b="1" dirty="0"/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7A5B1FB2-350B-F1A6-B97E-FBF4F4C7D010}"/>
              </a:ext>
            </a:extLst>
          </p:cNvPr>
          <p:cNvSpPr txBox="1"/>
          <p:nvPr/>
        </p:nvSpPr>
        <p:spPr>
          <a:xfrm>
            <a:off x="944858" y="3356134"/>
            <a:ext cx="4347838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DZ" sz="2400" dirty="0"/>
              <a:t>هنا يمكنك إيجاد المعلومات المتعلقة بعمليات الدخول لحسابك، بالتاريخ والساعة وعنوان الـ </a:t>
            </a:r>
            <a:r>
              <a:rPr lang="fr-FR" sz="2400" dirty="0"/>
              <a:t>IP</a:t>
            </a:r>
            <a:r>
              <a:rPr lang="ar-DZ" sz="2400" dirty="0"/>
              <a:t>. لتتبع من ومتى دخل أو حاول الدخول للحساب</a:t>
            </a:r>
            <a:endParaRPr lang="fr-FR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329B3E-CAFD-63B2-E96D-FE05D14AEF61}"/>
              </a:ext>
            </a:extLst>
          </p:cNvPr>
          <p:cNvSpPr/>
          <p:nvPr/>
        </p:nvSpPr>
        <p:spPr>
          <a:xfrm>
            <a:off x="4209535" y="1754659"/>
            <a:ext cx="1330374" cy="4366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2703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8286C1-6A38-7353-7CAC-82222F15F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406" y="2445061"/>
            <a:ext cx="8557188" cy="1967877"/>
          </a:xfrm>
        </p:spPr>
        <p:txBody>
          <a:bodyPr>
            <a:normAutofit/>
          </a:bodyPr>
          <a:lstStyle/>
          <a:p>
            <a:pPr algn="ctr"/>
            <a:r>
              <a:rPr lang="ar-DZ" dirty="0"/>
              <a:t>أولا:</a:t>
            </a:r>
            <a:br>
              <a:rPr lang="fr-FR" dirty="0"/>
            </a:br>
            <a:r>
              <a:rPr lang="ar-DZ" dirty="0"/>
              <a:t>إدخال المعلومات الشخصية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9852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B93205-59BA-2FE4-0D57-59007C613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3A584AD-EDE4-8C5F-641C-FADC35493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3454"/>
            <a:ext cx="12192000" cy="58910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D3B475-950B-7575-D73D-E9C5C789A1D6}"/>
              </a:ext>
            </a:extLst>
          </p:cNvPr>
          <p:cNvSpPr txBox="1"/>
          <p:nvPr/>
        </p:nvSpPr>
        <p:spPr>
          <a:xfrm>
            <a:off x="7332955" y="3779213"/>
            <a:ext cx="4347838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DZ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لُج إلى نظام الموثق وأدخل اسم المستخدم وكلمة المرور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904430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0AC435D-A81A-B17A-7F2B-E1643CFC9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8907"/>
            <a:ext cx="12192000" cy="592018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C9FF738-DC2A-8016-57AE-A374E4A04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0838" y="351041"/>
            <a:ext cx="5049542" cy="903198"/>
          </a:xfr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إدخال معلومات الملف الشخصي</a:t>
            </a:r>
            <a:endParaRPr lang="fr-F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06155E4A-77AB-0961-1023-54788C118962}"/>
              </a:ext>
            </a:extLst>
          </p:cNvPr>
          <p:cNvCxnSpPr>
            <a:cxnSpLocks/>
            <a:stCxn id="7" idx="0"/>
            <a:endCxn id="10" idx="3"/>
          </p:cNvCxnSpPr>
          <p:nvPr/>
        </p:nvCxnSpPr>
        <p:spPr>
          <a:xfrm rot="16200000" flipV="1">
            <a:off x="1872904" y="405239"/>
            <a:ext cx="1161982" cy="2244490"/>
          </a:xfrm>
          <a:prstGeom prst="bentConnector2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re 1">
            <a:extLst>
              <a:ext uri="{FF2B5EF4-FFF2-40B4-BE49-F238E27FC236}">
                <a16:creationId xmlns:a16="http://schemas.microsoft.com/office/drawing/2014/main" id="{0B46A0CF-1639-0FB5-5972-83F9322F1340}"/>
              </a:ext>
            </a:extLst>
          </p:cNvPr>
          <p:cNvSpPr txBox="1">
            <a:spLocks/>
          </p:cNvSpPr>
          <p:nvPr/>
        </p:nvSpPr>
        <p:spPr>
          <a:xfrm>
            <a:off x="1576304" y="2108475"/>
            <a:ext cx="3999672" cy="1071981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D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للقيام بذلك انقر على اسم حسابك، ثم انقر على </a:t>
            </a:r>
            <a:r>
              <a:rPr lang="ar-DZ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"الملف الشخصي"</a:t>
            </a:r>
            <a:endParaRPr lang="fr-FR" sz="28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130012-F8E5-D227-70D1-0DCB4856D4F8}"/>
              </a:ext>
            </a:extLst>
          </p:cNvPr>
          <p:cNvSpPr/>
          <p:nvPr/>
        </p:nvSpPr>
        <p:spPr>
          <a:xfrm>
            <a:off x="75163" y="468907"/>
            <a:ext cx="707255" cy="2413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0D4652-87A6-100C-B774-CD9C9C3F5318}"/>
              </a:ext>
            </a:extLst>
          </p:cNvPr>
          <p:cNvSpPr/>
          <p:nvPr/>
        </p:nvSpPr>
        <p:spPr>
          <a:xfrm>
            <a:off x="75164" y="802640"/>
            <a:ext cx="1256486" cy="2877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D3A16B50-7CD3-956A-AD8C-6479E873C31B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782418" y="589561"/>
            <a:ext cx="223422" cy="21307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2498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B5C30F-49F4-DCFA-A9D2-E43E2EE65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366BB35-C318-8813-8724-38869B99A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400"/>
            <a:ext cx="12192000" cy="6579200"/>
          </a:xfrm>
          <a:prstGeom prst="rect">
            <a:avLst/>
          </a:prstGeom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08FE3423-C429-D101-1554-F212B8AEBFA7}"/>
              </a:ext>
            </a:extLst>
          </p:cNvPr>
          <p:cNvSpPr txBox="1"/>
          <p:nvPr/>
        </p:nvSpPr>
        <p:spPr>
          <a:xfrm>
            <a:off x="147782" y="4968898"/>
            <a:ext cx="2834816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DZ" sz="2800" dirty="0">
                <a:cs typeface="Times New Roman" panose="02020603050405020304" pitchFamily="18" charset="0"/>
              </a:rPr>
              <a:t>ولتغييرها انقر على زر </a:t>
            </a:r>
            <a:r>
              <a:rPr lang="ar-DZ" sz="2800" b="1" dirty="0">
                <a:cs typeface="Times New Roman" panose="02020603050405020304" pitchFamily="18" charset="0"/>
              </a:rPr>
              <a:t>"تعديل البيانات"</a:t>
            </a:r>
            <a:endParaRPr lang="fr-FR" sz="2800" b="1" dirty="0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87EA93D3-4C27-B06B-8BCE-5128332BDC0F}"/>
              </a:ext>
            </a:extLst>
          </p:cNvPr>
          <p:cNvCxnSpPr>
            <a:cxnSpLocks/>
            <a:stCxn id="5" idx="2"/>
            <a:endCxn id="18" idx="1"/>
          </p:cNvCxnSpPr>
          <p:nvPr/>
        </p:nvCxnSpPr>
        <p:spPr>
          <a:xfrm rot="16200000" flipH="1">
            <a:off x="2258947" y="5229248"/>
            <a:ext cx="408334" cy="1795848"/>
          </a:xfrm>
          <a:prstGeom prst="bentConnector2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FBA6599E-2628-6907-2619-1F044D0FD097}"/>
              </a:ext>
            </a:extLst>
          </p:cNvPr>
          <p:cNvSpPr/>
          <p:nvPr/>
        </p:nvSpPr>
        <p:spPr>
          <a:xfrm>
            <a:off x="3130379" y="1753225"/>
            <a:ext cx="6793984" cy="41697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EC116BF0-4B05-5B3D-B7E0-84A86FB3E62F}"/>
              </a:ext>
            </a:extLst>
          </p:cNvPr>
          <p:cNvSpPr txBox="1"/>
          <p:nvPr/>
        </p:nvSpPr>
        <p:spPr>
          <a:xfrm>
            <a:off x="259116" y="1093543"/>
            <a:ext cx="434783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DZ" sz="3200" dirty="0">
                <a:cs typeface="Times New Roman" panose="02020603050405020304" pitchFamily="18" charset="0"/>
              </a:rPr>
              <a:t>تظهر المعلومات على هذا الشكل</a:t>
            </a:r>
            <a:endParaRPr lang="fr-FR" sz="3200" dirty="0"/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72294400-996A-2FB8-017C-18ADE531AA7D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2433035" y="1678318"/>
            <a:ext cx="697344" cy="69386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E99AE139-966C-F4C0-B3BA-B73E3A021897}"/>
              </a:ext>
            </a:extLst>
          </p:cNvPr>
          <p:cNvSpPr/>
          <p:nvPr/>
        </p:nvSpPr>
        <p:spPr>
          <a:xfrm>
            <a:off x="3361038" y="6120714"/>
            <a:ext cx="1161535" cy="4212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8988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E95382-203B-7735-4EF4-698C5EE205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BEA2ACE4-E5A5-5633-529E-56013DEDF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466"/>
            <a:ext cx="12192000" cy="6619068"/>
          </a:xfrm>
          <a:prstGeom prst="rect">
            <a:avLst/>
          </a:prstGeom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C4F181E0-8AD2-2D75-470A-8506FE26F885}"/>
              </a:ext>
            </a:extLst>
          </p:cNvPr>
          <p:cNvSpPr txBox="1"/>
          <p:nvPr/>
        </p:nvSpPr>
        <p:spPr>
          <a:xfrm>
            <a:off x="147782" y="4595617"/>
            <a:ext cx="2834816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DZ" sz="2800" dirty="0">
                <a:cs typeface="Times New Roman" panose="02020603050405020304" pitchFamily="18" charset="0"/>
              </a:rPr>
              <a:t>2) ثم انقر على زر </a:t>
            </a:r>
            <a:r>
              <a:rPr lang="ar-DZ" sz="2800" b="1" dirty="0">
                <a:cs typeface="Times New Roman" panose="02020603050405020304" pitchFamily="18" charset="0"/>
              </a:rPr>
              <a:t>"حفظ التغييرات"</a:t>
            </a:r>
            <a:endParaRPr lang="fr-FR" sz="2800" b="1" dirty="0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9AE6675B-459D-4CA7-38E8-81B7F47A8971}"/>
              </a:ext>
            </a:extLst>
          </p:cNvPr>
          <p:cNvCxnSpPr>
            <a:cxnSpLocks/>
            <a:stCxn id="5" idx="2"/>
            <a:endCxn id="18" idx="1"/>
          </p:cNvCxnSpPr>
          <p:nvPr/>
        </p:nvCxnSpPr>
        <p:spPr>
          <a:xfrm rot="16200000" flipH="1">
            <a:off x="2392583" y="4722330"/>
            <a:ext cx="322295" cy="1977081"/>
          </a:xfrm>
          <a:prstGeom prst="bentConnector2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D16F413-0A7C-FE82-EB2E-947001947F8F}"/>
              </a:ext>
            </a:extLst>
          </p:cNvPr>
          <p:cNvSpPr/>
          <p:nvPr/>
        </p:nvSpPr>
        <p:spPr>
          <a:xfrm>
            <a:off x="3130379" y="1977081"/>
            <a:ext cx="4687329" cy="35387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C87DE2B5-BA28-3346-B722-5D58A5DA6AB6}"/>
              </a:ext>
            </a:extLst>
          </p:cNvPr>
          <p:cNvSpPr txBox="1"/>
          <p:nvPr/>
        </p:nvSpPr>
        <p:spPr>
          <a:xfrm>
            <a:off x="-1" y="457802"/>
            <a:ext cx="4810897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DZ" sz="2800" dirty="0">
                <a:cs typeface="Times New Roman" panose="02020603050405020304" pitchFamily="18" charset="0"/>
              </a:rPr>
              <a:t>1) قم بتعديل المعلومات العامة للملف الشخصي (</a:t>
            </a:r>
            <a:r>
              <a:rPr lang="ar-DZ" sz="2800" dirty="0" err="1">
                <a:cs typeface="Times New Roman" panose="02020603050405020304" pitchFamily="18" charset="0"/>
              </a:rPr>
              <a:t>الإسم</a:t>
            </a:r>
            <a:r>
              <a:rPr lang="ar-DZ" sz="2800" dirty="0">
                <a:cs typeface="Times New Roman" panose="02020603050405020304" pitchFamily="18" charset="0"/>
              </a:rPr>
              <a:t>، اللقب، الجنس، العنوان، رقم الهاتف والبريد الإلكتروني)</a:t>
            </a:r>
            <a:endParaRPr lang="fr-FR" sz="2800" dirty="0"/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562F0AD8-C24D-B229-EA58-26028D26E7A7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2405448" y="1842797"/>
            <a:ext cx="724931" cy="126286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61FFAF59-479A-5C34-9ED3-00B451D24484}"/>
              </a:ext>
            </a:extLst>
          </p:cNvPr>
          <p:cNvSpPr/>
          <p:nvPr/>
        </p:nvSpPr>
        <p:spPr>
          <a:xfrm>
            <a:off x="3542271" y="5661394"/>
            <a:ext cx="1128584" cy="4212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4682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4A6344-7C07-0F8B-7BB3-C157DB6E8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71346"/>
            <a:ext cx="10515600" cy="1325563"/>
          </a:xfrm>
        </p:spPr>
        <p:txBody>
          <a:bodyPr/>
          <a:lstStyle/>
          <a:p>
            <a:pPr algn="ctr" rtl="1"/>
            <a:r>
              <a:rPr lang="ar-DZ" dirty="0"/>
              <a:t>تغيير كلمة المرور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678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6D35B8-A2D5-CC99-C6C1-CDA5811C2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A65D85C1-5132-66B8-EC18-25F11B0A9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368"/>
            <a:ext cx="12192000" cy="6577263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00A9B94C-7CB5-560E-0F09-BE10C86CA713}"/>
              </a:ext>
            </a:extLst>
          </p:cNvPr>
          <p:cNvSpPr txBox="1"/>
          <p:nvPr/>
        </p:nvSpPr>
        <p:spPr>
          <a:xfrm>
            <a:off x="757882" y="2638095"/>
            <a:ext cx="363966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DZ" sz="2400" dirty="0">
                <a:cs typeface="Times New Roman" panose="02020603050405020304" pitchFamily="18" charset="0"/>
              </a:rPr>
              <a:t>2) قم بإدخال كلمة المرور </a:t>
            </a:r>
            <a:r>
              <a:rPr lang="ar-DZ" sz="2400" b="1" dirty="0">
                <a:cs typeface="Times New Roman" panose="02020603050405020304" pitchFamily="18" charset="0"/>
              </a:rPr>
              <a:t>القديمة</a:t>
            </a:r>
            <a:r>
              <a:rPr lang="ar-DZ" sz="2400" dirty="0">
                <a:cs typeface="Times New Roman" panose="02020603050405020304" pitchFamily="18" charset="0"/>
              </a:rPr>
              <a:t> ثم كلمة المرور </a:t>
            </a:r>
            <a:r>
              <a:rPr lang="ar-DZ" sz="2400" b="1" dirty="0">
                <a:cs typeface="Times New Roman" panose="02020603050405020304" pitchFamily="18" charset="0"/>
              </a:rPr>
              <a:t>الجديدة</a:t>
            </a:r>
            <a:r>
              <a:rPr lang="ar-DZ" sz="2400" dirty="0">
                <a:cs typeface="Times New Roman" panose="02020603050405020304" pitchFamily="18" charset="0"/>
              </a:rPr>
              <a:t> </a:t>
            </a:r>
            <a:r>
              <a:rPr lang="ar-DZ" sz="2400" b="1" dirty="0">
                <a:cs typeface="Times New Roman" panose="02020603050405020304" pitchFamily="18" charset="0"/>
              </a:rPr>
              <a:t>وتأكيدها</a:t>
            </a:r>
            <a:endParaRPr lang="fr-FR" sz="2400" b="1" dirty="0"/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5BFF44A5-2F16-EF88-5934-C107B2BA644A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4397544" y="2952317"/>
            <a:ext cx="680814" cy="10127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0E66BEC4-67BF-0548-DCB4-51688696358C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4397544" y="3053594"/>
            <a:ext cx="680814" cy="53111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BC01C8EA-D4ED-DBCB-7BC4-00CE203E84F5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4397544" y="3053594"/>
            <a:ext cx="477140" cy="91424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F31D7936-894A-506F-AAF9-3A3F510CE047}"/>
              </a:ext>
            </a:extLst>
          </p:cNvPr>
          <p:cNvCxnSpPr>
            <a:cxnSpLocks/>
            <a:stCxn id="18" idx="0"/>
          </p:cNvCxnSpPr>
          <p:nvPr/>
        </p:nvCxnSpPr>
        <p:spPr>
          <a:xfrm flipV="1">
            <a:off x="4637197" y="4794422"/>
            <a:ext cx="295151" cy="52905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2">
            <a:extLst>
              <a:ext uri="{FF2B5EF4-FFF2-40B4-BE49-F238E27FC236}">
                <a16:creationId xmlns:a16="http://schemas.microsoft.com/office/drawing/2014/main" id="{CDFEE055-57DD-4FF6-0CC3-485A1259B319}"/>
              </a:ext>
            </a:extLst>
          </p:cNvPr>
          <p:cNvSpPr txBox="1"/>
          <p:nvPr/>
        </p:nvSpPr>
        <p:spPr>
          <a:xfrm>
            <a:off x="2463278" y="5323474"/>
            <a:ext cx="434783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DZ" sz="2400" dirty="0">
                <a:cs typeface="Times New Roman" panose="02020603050405020304" pitchFamily="18" charset="0"/>
              </a:rPr>
              <a:t>3) ثم انقر على زر </a:t>
            </a:r>
            <a:r>
              <a:rPr lang="ar-DZ" sz="2400" b="1" dirty="0">
                <a:cs typeface="Times New Roman" panose="02020603050405020304" pitchFamily="18" charset="0"/>
              </a:rPr>
              <a:t>"تعديل كلمة المرور"</a:t>
            </a:r>
            <a:endParaRPr lang="fr-FR" sz="2400" b="1" dirty="0"/>
          </a:p>
        </p:txBody>
      </p:sp>
      <p:sp>
        <p:nvSpPr>
          <p:cNvPr id="21" name="TextBox 2">
            <a:extLst>
              <a:ext uri="{FF2B5EF4-FFF2-40B4-BE49-F238E27FC236}">
                <a16:creationId xmlns:a16="http://schemas.microsoft.com/office/drawing/2014/main" id="{21637D48-AA2D-50B7-2C79-DCE5E1D47EBB}"/>
              </a:ext>
            </a:extLst>
          </p:cNvPr>
          <p:cNvSpPr txBox="1"/>
          <p:nvPr/>
        </p:nvSpPr>
        <p:spPr>
          <a:xfrm>
            <a:off x="1556952" y="1349852"/>
            <a:ext cx="453904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DZ" sz="2400" dirty="0">
                <a:cs typeface="Times New Roman" panose="02020603050405020304" pitchFamily="18" charset="0"/>
              </a:rPr>
              <a:t>1) انتقل إلى صفحة </a:t>
            </a:r>
            <a:r>
              <a:rPr lang="ar-DZ" sz="2400" b="1" dirty="0">
                <a:cs typeface="Times New Roman" panose="02020603050405020304" pitchFamily="18" charset="0"/>
              </a:rPr>
              <a:t>"تغيير كلمة المرور"</a:t>
            </a:r>
            <a:endParaRPr lang="fr-FR" sz="2400" b="1" dirty="0"/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124C61AD-BD24-D14A-CC46-9805D5E07408}"/>
              </a:ext>
            </a:extLst>
          </p:cNvPr>
          <p:cNvCxnSpPr>
            <a:cxnSpLocks/>
            <a:stCxn id="21" idx="3"/>
            <a:endCxn id="27" idx="0"/>
          </p:cNvCxnSpPr>
          <p:nvPr/>
        </p:nvCxnSpPr>
        <p:spPr>
          <a:xfrm>
            <a:off x="6096000" y="1580685"/>
            <a:ext cx="1771135" cy="182212"/>
          </a:xfrm>
          <a:prstGeom prst="bentConnector2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E626F369-FF0B-6D53-55DF-8627F97BB66C}"/>
              </a:ext>
            </a:extLst>
          </p:cNvPr>
          <p:cNvSpPr/>
          <p:nvPr/>
        </p:nvSpPr>
        <p:spPr>
          <a:xfrm>
            <a:off x="7059827" y="1762897"/>
            <a:ext cx="1614616" cy="4214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8206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CF0A03-6572-BBB6-57B3-50858239B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280817-8CAF-9285-0E11-7D506992A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406" y="2445061"/>
            <a:ext cx="8557188" cy="1967877"/>
          </a:xfrm>
        </p:spPr>
        <p:txBody>
          <a:bodyPr>
            <a:normAutofit/>
          </a:bodyPr>
          <a:lstStyle/>
          <a:p>
            <a:pPr algn="ctr"/>
            <a:r>
              <a:rPr lang="ar-DZ" dirty="0"/>
              <a:t>ثانيا:</a:t>
            </a:r>
            <a:br>
              <a:rPr lang="fr-FR" dirty="0"/>
            </a:br>
            <a:r>
              <a:rPr lang="ar-DZ" dirty="0"/>
              <a:t>تحديث خصائص العرض العام (نوع الخط، الألوان...الخ)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8614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2061</TotalTime>
  <Words>265</Words>
  <Application>Microsoft Office PowerPoint</Application>
  <PresentationFormat>Grand écran</PresentationFormat>
  <Paragraphs>25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Office Theme</vt:lpstr>
      <vt:lpstr>الملف الشخصي</vt:lpstr>
      <vt:lpstr>أولا: إدخال المعلومات الشخصية </vt:lpstr>
      <vt:lpstr>Présentation PowerPoint</vt:lpstr>
      <vt:lpstr>إدخال معلومات الملف الشخصي</vt:lpstr>
      <vt:lpstr>Présentation PowerPoint</vt:lpstr>
      <vt:lpstr>Présentation PowerPoint</vt:lpstr>
      <vt:lpstr>تغيير كلمة المرور</vt:lpstr>
      <vt:lpstr>Présentation PowerPoint</vt:lpstr>
      <vt:lpstr>ثانيا: تحديث خصائص العرض العام (نوع الخط، الألوان...الخ)</vt:lpstr>
      <vt:lpstr>Présentation PowerPoint</vt:lpstr>
      <vt:lpstr>مثال: تغيير مكان عرض قائمة الإبحار، نوع الخط وحجمه، ولون الواجهة</vt:lpstr>
      <vt:lpstr>Présentation PowerPoint</vt:lpstr>
      <vt:lpstr>ثالثا: شرح سجل الدخول (LOGS)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العنوان</dc:title>
  <dc:creator>abdellah Deroueche</dc:creator>
  <cp:lastModifiedBy>éléctro nium</cp:lastModifiedBy>
  <cp:revision>113</cp:revision>
  <dcterms:created xsi:type="dcterms:W3CDTF">2024-02-26T13:35:37Z</dcterms:created>
  <dcterms:modified xsi:type="dcterms:W3CDTF">2026-01-11T15:16:16Z</dcterms:modified>
</cp:coreProperties>
</file>