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  <p:sldId id="270" r:id="rId4"/>
    <p:sldId id="272" r:id="rId5"/>
    <p:sldId id="275" r:id="rId6"/>
    <p:sldId id="276" r:id="rId7"/>
    <p:sldId id="256" r:id="rId8"/>
    <p:sldId id="260" r:id="rId9"/>
    <p:sldId id="257" r:id="rId10"/>
    <p:sldId id="258" r:id="rId11"/>
    <p:sldId id="259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3" r:id="rId21"/>
    <p:sldId id="274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04526-6337-D7C5-44E3-5BE1A1E3D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F00506-7AEB-15E8-B12C-29AA23F35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D003F-E875-1E5F-D677-4D52546D3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4C51-F091-4658-94A0-89F9E3F89557}" type="datetimeFigureOut">
              <a:rPr lang="fr-FR" smtClean="0"/>
              <a:t>14/04/2024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8A849-9A63-A914-7E70-8B805BD7E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23C67-921C-C9B7-9638-7742AE0A4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CBB14-CC65-43E5-9759-9CC5CB3325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54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C776C-C87A-D13B-02EA-E801AE243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3C39AD-3601-4BDE-64A7-957A2F1A2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2D789-F056-9CDC-801A-439BD4573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4C51-F091-4658-94A0-89F9E3F89557}" type="datetimeFigureOut">
              <a:rPr lang="fr-FR" smtClean="0"/>
              <a:t>14/04/2024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F6DD2-3830-4D9E-78F2-79B96EA6D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50F04-88C6-99FD-3AB5-B9F09D2B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CBB14-CC65-43E5-9759-9CC5CB3325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6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BAD3D6-1AD2-0692-AB78-3767E28AB1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FC246C-AC13-BFF2-BDEA-9C1DA8E35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C7EBE-F642-3BED-0167-9B92A781A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4C51-F091-4658-94A0-89F9E3F89557}" type="datetimeFigureOut">
              <a:rPr lang="fr-FR" smtClean="0"/>
              <a:t>14/04/2024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CF307-E56E-F338-3ECD-8082CD643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AC88F-1790-B746-8B8A-E00BE69AF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CBB14-CC65-43E5-9759-9CC5CB3325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65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681E-232E-1998-92E1-81EBF8345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220B4-BD51-B823-EB04-96509F0FE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62469-3D01-2F5D-AE36-7FE15E2DA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4C51-F091-4658-94A0-89F9E3F89557}" type="datetimeFigureOut">
              <a:rPr lang="fr-FR" smtClean="0"/>
              <a:t>14/04/2024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ACC90-A90F-2F21-95FC-45CF5253A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76C48-EFAE-5629-BF4B-C8E399E92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CBB14-CC65-43E5-9759-9CC5CB3325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59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D1424-19CC-000D-5739-9E8E09AD7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46FA2-2594-C395-41DB-C065D6055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75DBF-0419-9299-F637-2ACC6AAB8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4C51-F091-4658-94A0-89F9E3F89557}" type="datetimeFigureOut">
              <a:rPr lang="fr-FR" smtClean="0"/>
              <a:t>14/04/2024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BBE78-45F0-ED60-9CE5-40471E102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FB28-3068-BE68-0C9F-6C9A94DC6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CBB14-CC65-43E5-9759-9CC5CB3325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5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B77-9035-F9A9-FE27-43AB40121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E70DA-972D-58EB-400E-736D2C713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FE96C7-41B6-258E-1906-693A3587F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F0B7C-44FB-D9F7-8069-6275E6E75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4C51-F091-4658-94A0-89F9E3F89557}" type="datetimeFigureOut">
              <a:rPr lang="fr-FR" smtClean="0"/>
              <a:t>14/04/2024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B641A-8BD7-5E94-6E3A-34CCBF0B2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4B50E-59A5-0AE3-0A39-B24733B41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CBB14-CC65-43E5-9759-9CC5CB3325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21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49A23-048D-6DDE-91B7-F3C4239A4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3368A-EC1F-B1F8-F16E-F2C7757C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85E7E-8099-1B21-1203-FC4CCE15D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2705CA-EC0B-6E07-B46E-9D9FBDF29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28FD65-9EBB-7534-D383-F046BA8380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64C7CC-108F-20B5-5B6F-085CC0D67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4C51-F091-4658-94A0-89F9E3F89557}" type="datetimeFigureOut">
              <a:rPr lang="fr-FR" smtClean="0"/>
              <a:t>14/04/2024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82EA09-A031-062F-8CFE-A55695471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0E08BE-AB8D-B0F0-64F8-CF9D30C5E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CBB14-CC65-43E5-9759-9CC5CB3325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21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10192-AD62-C9EB-11DA-4FC64724F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D3C622-8A8A-8637-526D-BBDE8D45D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4C51-F091-4658-94A0-89F9E3F89557}" type="datetimeFigureOut">
              <a:rPr lang="fr-FR" smtClean="0"/>
              <a:t>14/04/2024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69C91E-B6B9-DB5A-AA1A-34108F7FD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C92EE-01A5-B32F-A489-CB73C232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CBB14-CC65-43E5-9759-9CC5CB3325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134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A775FB-9371-8D82-64A3-729754240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4C51-F091-4658-94A0-89F9E3F89557}" type="datetimeFigureOut">
              <a:rPr lang="fr-FR" smtClean="0"/>
              <a:t>14/04/2024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0A0CB7-7B47-7576-E1AD-96F197912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775BC-0F28-7FFC-EAB0-EF5D09169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CBB14-CC65-43E5-9759-9CC5CB3325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79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F84AE-FFD9-A0CE-E143-ED480C083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A502-E6D2-1C9D-A334-D011A9EBB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16DD0E-01CC-F0E3-725F-4B2F64074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3A72B-CEC8-4812-90E3-2614178EB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4C51-F091-4658-94A0-89F9E3F89557}" type="datetimeFigureOut">
              <a:rPr lang="fr-FR" smtClean="0"/>
              <a:t>14/04/2024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02159-F2D2-6020-3E12-815B3B850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C5A1F-6E5F-0177-848B-524968BE1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CBB14-CC65-43E5-9759-9CC5CB3325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250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3BD55-6327-260A-981F-2C5355F9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14AA4A-93C0-4313-3889-19DE0D3BF8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DD257-3BD9-3444-4541-B0D5AC699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7B824-B254-61A6-FA71-6390CFE63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4C51-F091-4658-94A0-89F9E3F89557}" type="datetimeFigureOut">
              <a:rPr lang="fr-FR" smtClean="0"/>
              <a:t>14/04/2024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6F486-C1A4-D9E8-2245-540FA3DF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2BB0F-8F3F-6694-3892-AE0249BA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CBB14-CC65-43E5-9759-9CC5CB3325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52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B10E53-5946-B11A-A9AE-2174D0AB9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112DC-1B7E-5E71-76CA-C3CA586C5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E0FC8-1F29-7010-DEF7-34E23F1128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34C51-F091-4658-94A0-89F9E3F89557}" type="datetimeFigureOut">
              <a:rPr lang="fr-FR" smtClean="0"/>
              <a:t>14/04/2024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CBA6D-08FD-E8A8-E19D-08EB4FD6A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3BA89-8C60-1AB6-60C8-35689C14CA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CBB14-CC65-43E5-9759-9CC5CB3325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67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B7324-52BB-8B72-B197-00F9506AFD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4A986E-7909-0EC9-E26E-665FE543A4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858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4A19C1-E50A-CA35-1966-02D29C72B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43" y="682484"/>
            <a:ext cx="11925913" cy="549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55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419F9-BEAD-A0F1-95FD-843483811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 rtl="1"/>
            <a:r>
              <a:rPr lang="ar-DZ" dirty="0"/>
              <a:t>تثبيت عنوان الخادم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3935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B9B154-C1BA-91CE-1AD1-1C54FDCAE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94" y="657082"/>
            <a:ext cx="11913212" cy="554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84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335A74-31E0-BC0C-C22A-89C08DE59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43" y="653907"/>
            <a:ext cx="11925913" cy="555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82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A7D947-4A79-CFDF-B899-110A1782A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17" y="625331"/>
            <a:ext cx="11970365" cy="560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97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A42D5-52C7-BBFD-2C6B-F421E2E94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 rtl="1"/>
            <a:r>
              <a:rPr lang="ar-DZ" dirty="0"/>
              <a:t>نفتح قناة الإتصال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2321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6636E5-CBC2-9868-0B01-E6E797FFA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94" y="653907"/>
            <a:ext cx="11913212" cy="555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18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BBA1C9-0768-95E1-45E6-8E0270BB2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18" y="625331"/>
            <a:ext cx="11944964" cy="56073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97B953-ED4A-8A72-4878-A308FA0076C0}"/>
              </a:ext>
            </a:extLst>
          </p:cNvPr>
          <p:cNvSpPr/>
          <p:nvPr/>
        </p:nvSpPr>
        <p:spPr>
          <a:xfrm>
            <a:off x="6640286" y="2634343"/>
            <a:ext cx="849085" cy="2612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2355DD-E67D-49D8-CFEB-1DAAB9FC51FA}"/>
              </a:ext>
            </a:extLst>
          </p:cNvPr>
          <p:cNvSpPr/>
          <p:nvPr/>
        </p:nvSpPr>
        <p:spPr>
          <a:xfrm>
            <a:off x="5671457" y="2928257"/>
            <a:ext cx="1230086" cy="2612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33CC44-10A9-30D0-4EAE-0DE87FC42C57}"/>
              </a:ext>
            </a:extLst>
          </p:cNvPr>
          <p:cNvSpPr/>
          <p:nvPr/>
        </p:nvSpPr>
        <p:spPr>
          <a:xfrm>
            <a:off x="6901543" y="3995058"/>
            <a:ext cx="1099457" cy="2612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590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ADD8AE-D940-67D0-D52B-315B7CFD2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886" y="2857470"/>
            <a:ext cx="8306227" cy="11430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890065-32B6-8A85-9D9C-77D5B02ED350}"/>
              </a:ext>
            </a:extLst>
          </p:cNvPr>
          <p:cNvSpPr/>
          <p:nvPr/>
        </p:nvSpPr>
        <p:spPr>
          <a:xfrm>
            <a:off x="7489371" y="3233058"/>
            <a:ext cx="957943" cy="380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013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1CB36-3EC7-A2DC-623D-516C58BA0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 rtl="1"/>
            <a:r>
              <a:rPr lang="ar-DZ" dirty="0"/>
              <a:t>استعمال منصة جسر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5023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FD982-4E4E-D2C3-AC4A-B99264392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DZ" dirty="0"/>
              <a:t>تفعيل خاصية الاتصال عن بعد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9458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8C1256-15B1-95DC-F634-EF1ED5360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222"/>
            <a:ext cx="12192000" cy="613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45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024C07-FF6D-FFED-EDDE-05146AA8F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647"/>
            <a:ext cx="12192000" cy="567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54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EA4070-773E-A9A7-A32D-CA3A8EFAC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94" y="704710"/>
            <a:ext cx="11913212" cy="544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53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8BFAC0-A02F-431A-C5D2-931CA5D39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4939"/>
            <a:ext cx="12192000" cy="578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05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BF2574-D80B-21DD-C5F4-A3D87B218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3912"/>
            <a:ext cx="12192000" cy="573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26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FD982-4E4E-D2C3-AC4A-B99264392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 rtl="1"/>
            <a:r>
              <a:rPr lang="ar-DZ" dirty="0"/>
              <a:t>ضبط إعدادات المودام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7248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8A49AD-813E-F92F-F26B-1FFDE7F6B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43" y="634856"/>
            <a:ext cx="11951314" cy="558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01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FD982-4E4E-D2C3-AC4A-B99264392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 rtl="1"/>
            <a:r>
              <a:rPr lang="ar-DZ" dirty="0"/>
              <a:t>معرفة عنوان الخادم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8508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1623ED-5DBC-08FE-4F52-DCA32C7A8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70" y="647557"/>
            <a:ext cx="11856059" cy="556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70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20</Words>
  <Application>Microsoft Office PowerPoint</Application>
  <PresentationFormat>Widescreen</PresentationFormat>
  <Paragraphs>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تفعيل خاصية الاتصال عن بعد</vt:lpstr>
      <vt:lpstr>PowerPoint Presentation</vt:lpstr>
      <vt:lpstr>PowerPoint Presentation</vt:lpstr>
      <vt:lpstr>PowerPoint Presentation</vt:lpstr>
      <vt:lpstr>ضبط إعدادات المودام</vt:lpstr>
      <vt:lpstr>PowerPoint Presentation</vt:lpstr>
      <vt:lpstr>معرفة عنوان الخادم</vt:lpstr>
      <vt:lpstr>PowerPoint Presentation</vt:lpstr>
      <vt:lpstr>PowerPoint Presentation</vt:lpstr>
      <vt:lpstr>تثبيت عنوان الخادم</vt:lpstr>
      <vt:lpstr>PowerPoint Presentation</vt:lpstr>
      <vt:lpstr>PowerPoint Presentation</vt:lpstr>
      <vt:lpstr>PowerPoint Presentation</vt:lpstr>
      <vt:lpstr>نفتح قناة الإتصال</vt:lpstr>
      <vt:lpstr>PowerPoint Presentation</vt:lpstr>
      <vt:lpstr>PowerPoint Presentation</vt:lpstr>
      <vt:lpstr>PowerPoint Presentation</vt:lpstr>
      <vt:lpstr>استعمال منصة جسر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abdellah Deroueche</dc:creator>
  <cp:lastModifiedBy>abdellah Deroueche</cp:lastModifiedBy>
  <cp:revision>3</cp:revision>
  <dcterms:created xsi:type="dcterms:W3CDTF">2024-04-14T10:35:34Z</dcterms:created>
  <dcterms:modified xsi:type="dcterms:W3CDTF">2024-04-14T12:29:41Z</dcterms:modified>
</cp:coreProperties>
</file>