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300" r:id="rId3"/>
    <p:sldId id="295" r:id="rId4"/>
    <p:sldId id="293" r:id="rId5"/>
    <p:sldId id="294" r:id="rId6"/>
    <p:sldId id="299" r:id="rId7"/>
    <p:sldId id="301" r:id="rId8"/>
    <p:sldId id="303" r:id="rId9"/>
    <p:sldId id="298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الدفاتر اليومية والكبيرة لحساب المكتب" id="{2599AB32-3EB6-412E-8BBB-B2174C8B363A}">
          <p14:sldIdLst>
            <p14:sldId id="292"/>
          </p14:sldIdLst>
        </p14:section>
        <p14:section name="أولا: عرض الدفاتر اليومية" id="{C324845E-174C-4DDA-8B49-681A6A77D406}">
          <p14:sldIdLst>
            <p14:sldId id="300"/>
            <p14:sldId id="295"/>
            <p14:sldId id="293"/>
            <p14:sldId id="294"/>
            <p14:sldId id="299"/>
          </p14:sldIdLst>
        </p14:section>
        <p14:section name="ثانيا: عرض الدفاتر الكبيرة" id="{D4658514-E38A-4B92-97AC-44975B8EC708}">
          <p14:sldIdLst>
            <p14:sldId id="301"/>
            <p14:sldId id="303"/>
            <p14:sldId id="29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46ECF-5618-D147-E6A7-5432AF9387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746B33-8261-930B-C207-88199524F8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C88852-BB61-979E-9069-B44184257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4853-B2A7-4282-89C8-B2EB684D9ACB}" type="datetimeFigureOut">
              <a:rPr lang="fr-FR" smtClean="0"/>
              <a:t>15/01/2026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7CCED0-941D-76F6-61B9-117F5F207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D0E0F4-F656-430C-12BD-CA7A5968B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69E4-3EDF-450F-9DB5-9E3CCB8D81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2025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03B2D-6FEA-BE87-1C06-9C2BE4C7C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8F917B-5E49-9F07-B88D-27EB477675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63EC61-D56A-0CB6-67B5-481C34AAA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4853-B2A7-4282-89C8-B2EB684D9ACB}" type="datetimeFigureOut">
              <a:rPr lang="fr-FR" smtClean="0"/>
              <a:t>15/01/2026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28039-A688-B779-E6EF-0009D4527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C72840-44C3-A022-A4A1-93C3C2831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69E4-3EDF-450F-9DB5-9E3CCB8D81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9702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7F6859-AE2F-83D5-10DD-7537C7E4E2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C28B2E-EC25-DF38-E76F-1FB02F1A3E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F97039-B096-566E-96B2-67F86A23B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4853-B2A7-4282-89C8-B2EB684D9ACB}" type="datetimeFigureOut">
              <a:rPr lang="fr-FR" smtClean="0"/>
              <a:t>15/01/2026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6010E-CCF3-951D-0057-F51CEC4BB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0D98A-893D-9195-2178-A6889A94E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69E4-3EDF-450F-9DB5-9E3CCB8D81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7319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6801A-FEBB-B5CB-DBBA-4C70DAEA3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A22A2-9F9C-D55A-31FF-6A9D32262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3BF0C-78C8-96D9-F8E5-75F54A659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4853-B2A7-4282-89C8-B2EB684D9ACB}" type="datetimeFigureOut">
              <a:rPr lang="fr-FR" smtClean="0"/>
              <a:t>15/01/2026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084692-BE21-B510-7D19-5FA9BED28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67A583-FC44-F34B-7D95-0B9A4D6F7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69E4-3EDF-450F-9DB5-9E3CCB8D81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344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EA88D-EEC3-DA1C-3570-38DD22828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34E05E-F6A5-C81D-FC5F-B6A3087848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535CA-92D3-C6B4-6288-CA778F843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4853-B2A7-4282-89C8-B2EB684D9ACB}" type="datetimeFigureOut">
              <a:rPr lang="fr-FR" smtClean="0"/>
              <a:t>15/01/2026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2AD05A-9976-9AC5-B2D8-79C72BA69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3C99A3-756B-5B9C-07CA-E4803CD97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69E4-3EDF-450F-9DB5-9E3CCB8D81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5966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243A9-7640-BE4E-A19A-5BB765B5A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2769C-2333-D395-D861-40E77EB941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300CDD-9F21-0666-119A-36F434A0D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1E05E7-E067-8054-907F-38C8B23B0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4853-B2A7-4282-89C8-B2EB684D9ACB}" type="datetimeFigureOut">
              <a:rPr lang="fr-FR" smtClean="0"/>
              <a:t>15/01/2026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48B38F-CD8E-77FE-6104-18C8CC655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156561-743F-FF66-7623-347DD36DE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69E4-3EDF-450F-9DB5-9E3CCB8D81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8237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A1128-67F2-98B8-9270-2F1476E7B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93C3F1-FCA1-93C8-9454-BDC20D2F6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97F944-CB1A-407C-CEF5-D9E00B23BC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339292-C8B5-22EA-FB27-31D6274A74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8537C3-D3AE-9405-A1CC-E549BAB80D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023782-BB83-0000-08A5-F2D10CDAD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4853-B2A7-4282-89C8-B2EB684D9ACB}" type="datetimeFigureOut">
              <a:rPr lang="fr-FR" smtClean="0"/>
              <a:t>15/01/2026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64B041-636E-1B1A-B12B-7288CA08A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E3E677-2B59-A9AA-E48F-620A16496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69E4-3EDF-450F-9DB5-9E3CCB8D81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5194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8C68C-0588-599D-CEF0-570527F48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067FDE-E39E-043F-8D33-768450141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4853-B2A7-4282-89C8-B2EB684D9ACB}" type="datetimeFigureOut">
              <a:rPr lang="fr-FR" smtClean="0"/>
              <a:t>15/01/2026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339CD4-3FD3-73A1-755D-F02844C0F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EF2C77-09A0-F1F8-DA66-40177C552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69E4-3EDF-450F-9DB5-9E3CCB8D81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3964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DA0013-9C94-4CDC-BC2E-02DB4CB12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4853-B2A7-4282-89C8-B2EB684D9ACB}" type="datetimeFigureOut">
              <a:rPr lang="fr-FR" smtClean="0"/>
              <a:t>15/01/2026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EF2E8B-82E7-B596-E15B-50F1068ED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C5A6C4-622D-D173-3514-48E960E8C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69E4-3EDF-450F-9DB5-9E3CCB8D81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3984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390A7-C671-12BE-F2AB-9534901EE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444DF-6E55-4B8D-002A-251723A60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463035-046B-9711-5B61-E0C2AC369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00D8E2-A7F3-72C5-2CA0-EC6DCFB1F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4853-B2A7-4282-89C8-B2EB684D9ACB}" type="datetimeFigureOut">
              <a:rPr lang="fr-FR" smtClean="0"/>
              <a:t>15/01/2026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51270-400A-40C5-3161-587231667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E3994C-7F8D-D23E-EDD2-82553AC8E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69E4-3EDF-450F-9DB5-9E3CCB8D81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4112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78914-EF12-ABF5-0B27-4671E3C83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3F6FB3-8A3F-E95D-57AE-8C88B6F082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FB04CE-516B-2F47-86AE-B498111C37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A935CC-2DC7-963E-59CD-0F96C44A5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4853-B2A7-4282-89C8-B2EB684D9ACB}" type="datetimeFigureOut">
              <a:rPr lang="fr-FR" smtClean="0"/>
              <a:t>15/01/2026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E4E46D-24A0-8DEB-D247-AD55E2511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BF5D7A-F4F9-7016-A975-457043929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69E4-3EDF-450F-9DB5-9E3CCB8D81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2116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F32F93-5C9F-0395-B253-367C7D73F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7E74E5-E9B0-7D35-15E7-5F8B76CE05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AD507C-DEA1-EDE7-D00A-03DE18B759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C4853-B2A7-4282-89C8-B2EB684D9ACB}" type="datetimeFigureOut">
              <a:rPr lang="fr-FR" smtClean="0"/>
              <a:t>15/01/2026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77C250-69B3-B91F-9AED-F2BAFFC143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87711F-66E8-0FDA-0A4A-BF1A1478D3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969E4-3EDF-450F-9DB5-9E3CCB8D81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0463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939A79-4106-CB4D-4665-FB512EF9C9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9697" y="756298"/>
            <a:ext cx="8913265" cy="1585247"/>
          </a:xfrm>
        </p:spPr>
        <p:txBody>
          <a:bodyPr anchor="ctr" anchorCtr="0">
            <a:normAutofit fontScale="90000"/>
          </a:bodyPr>
          <a:lstStyle/>
          <a:p>
            <a:r>
              <a:rPr lang="ar-DZ" dirty="0"/>
              <a:t>الدفاتر اليومية والكبيرة لحساب المكتب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E1FE8F-D54E-F78D-6FBF-A5D5759DB2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64635" y="2640650"/>
            <a:ext cx="7907707" cy="3277078"/>
          </a:xfrm>
        </p:spPr>
        <p:txBody>
          <a:bodyPr>
            <a:normAutofit/>
          </a:bodyPr>
          <a:lstStyle/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ar-DZ" sz="2800" dirty="0"/>
              <a:t>عرض الدفاتر اليومية</a:t>
            </a:r>
          </a:p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ar-DZ" sz="2800" dirty="0"/>
              <a:t>عرض الدفاتر الكبيرة</a:t>
            </a:r>
          </a:p>
          <a:p>
            <a:pPr algn="r" rtl="1"/>
            <a:endParaRPr lang="ar-DZ" sz="2800" dirty="0"/>
          </a:p>
        </p:txBody>
      </p:sp>
    </p:spTree>
    <p:extLst>
      <p:ext uri="{BB962C8B-B14F-4D97-AF65-F5344CB8AC3E}">
        <p14:creationId xmlns:p14="http://schemas.microsoft.com/office/powerpoint/2010/main" val="80728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1A540757-201F-16B1-1382-A3EC2E69E5F2}"/>
              </a:ext>
            </a:extLst>
          </p:cNvPr>
          <p:cNvSpPr txBox="1">
            <a:spLocks/>
          </p:cNvSpPr>
          <p:nvPr/>
        </p:nvSpPr>
        <p:spPr>
          <a:xfrm>
            <a:off x="1529697" y="2200537"/>
            <a:ext cx="9049996" cy="226891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DZ" sz="4000" dirty="0"/>
              <a:t>أولا: عرض الدفاتر اليومية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3324585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logiciel, Icône d’ordinateur&#10;&#10;Le contenu généré par l’IA peut être incorrect.">
            <a:extLst>
              <a:ext uri="{FF2B5EF4-FFF2-40B4-BE49-F238E27FC236}">
                <a16:creationId xmlns:a16="http://schemas.microsoft.com/office/drawing/2014/main" id="{4FD96000-50E1-C29F-BE7F-59D3E3D3E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3627"/>
            <a:ext cx="12192000" cy="6150745"/>
          </a:xfrm>
          <a:prstGeom prst="rect">
            <a:avLst/>
          </a:prstGeom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5D5FECFA-C1E7-D45A-EFAD-7EEB47D5268A}"/>
              </a:ext>
            </a:extLst>
          </p:cNvPr>
          <p:cNvGrpSpPr/>
          <p:nvPr/>
        </p:nvGrpSpPr>
        <p:grpSpPr>
          <a:xfrm>
            <a:off x="5882356" y="2340113"/>
            <a:ext cx="6095999" cy="1966968"/>
            <a:chOff x="6096001" y="2425570"/>
            <a:chExt cx="6095999" cy="196696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3F20693-C1F8-B6CD-0044-4E99826CBB03}"/>
                </a:ext>
              </a:extLst>
            </p:cNvPr>
            <p:cNvSpPr/>
            <p:nvPr/>
          </p:nvSpPr>
          <p:spPr>
            <a:xfrm>
              <a:off x="10782300" y="4016628"/>
              <a:ext cx="1409700" cy="37591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Titre 1">
              <a:extLst>
                <a:ext uri="{FF2B5EF4-FFF2-40B4-BE49-F238E27FC236}">
                  <a16:creationId xmlns:a16="http://schemas.microsoft.com/office/drawing/2014/main" id="{C7AB2B71-6C4B-691E-DA90-CC10E8E0CC33}"/>
                </a:ext>
              </a:extLst>
            </p:cNvPr>
            <p:cNvSpPr txBox="1">
              <a:spLocks/>
            </p:cNvSpPr>
            <p:nvPr/>
          </p:nvSpPr>
          <p:spPr>
            <a:xfrm>
              <a:off x="6096001" y="2425570"/>
              <a:ext cx="4686300" cy="86072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ar-DZ" sz="2400" dirty="0">
                  <a:latin typeface="Calibri" panose="020F0502020204030204" pitchFamily="34" charset="0"/>
                  <a:ea typeface="Calibri" panose="020F0502020204030204" pitchFamily="34" charset="0"/>
                </a:rPr>
                <a:t>انقر على زر </a:t>
              </a:r>
              <a:r>
                <a:rPr lang="ar-DZ" sz="2400" b="1" dirty="0">
                  <a:latin typeface="Calibri" panose="020F0502020204030204" pitchFamily="34" charset="0"/>
                  <a:ea typeface="Calibri" panose="020F0502020204030204" pitchFamily="34" charset="0"/>
                </a:rPr>
                <a:t>"الدفتر اليومي للمكتب" </a:t>
              </a:r>
              <a:r>
                <a:rPr lang="ar-DZ" sz="2400" dirty="0">
                  <a:latin typeface="Calibri" panose="020F0502020204030204" pitchFamily="34" charset="0"/>
                  <a:ea typeface="Calibri" panose="020F0502020204030204" pitchFamily="34" charset="0"/>
                </a:rPr>
                <a:t>تحت قائمة </a:t>
              </a:r>
              <a:r>
                <a:rPr lang="ar-DZ" sz="2400" b="1" dirty="0">
                  <a:latin typeface="Calibri" panose="020F0502020204030204" pitchFamily="34" charset="0"/>
                  <a:ea typeface="Calibri" panose="020F0502020204030204" pitchFamily="34" charset="0"/>
                </a:rPr>
                <a:t>"حساب المكتب"</a:t>
              </a:r>
              <a:endParaRPr lang="fr-FR" sz="2400" b="1" dirty="0"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cxnSp>
          <p:nvCxnSpPr>
            <p:cNvPr id="9" name="Connecteur droit avec flèche 26">
              <a:extLst>
                <a:ext uri="{FF2B5EF4-FFF2-40B4-BE49-F238E27FC236}">
                  <a16:creationId xmlns:a16="http://schemas.microsoft.com/office/drawing/2014/main" id="{BCC6E969-B755-A678-5804-F4EAAB0F6D2D}"/>
                </a:ext>
              </a:extLst>
            </p:cNvPr>
            <p:cNvCxnSpPr>
              <a:cxnSpLocks/>
              <a:stCxn id="8" idx="2"/>
              <a:endCxn id="7" idx="1"/>
            </p:cNvCxnSpPr>
            <p:nvPr/>
          </p:nvCxnSpPr>
          <p:spPr>
            <a:xfrm rot="16200000" flipH="1">
              <a:off x="9151581" y="2573863"/>
              <a:ext cx="918289" cy="2343149"/>
            </a:xfrm>
            <a:prstGeom prst="bentConnector2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87387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logiciel, Icône d’ordinateur&#10;&#10;Le contenu généré par l’IA peut être incorrect.">
            <a:extLst>
              <a:ext uri="{FF2B5EF4-FFF2-40B4-BE49-F238E27FC236}">
                <a16:creationId xmlns:a16="http://schemas.microsoft.com/office/drawing/2014/main" id="{48CB3FD9-FA19-49B1-39EE-8A0D58217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7025"/>
            <a:ext cx="12192000" cy="60639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B87FC36-C26E-E5D9-28E5-4DFA4A26534F}"/>
              </a:ext>
            </a:extLst>
          </p:cNvPr>
          <p:cNvSpPr/>
          <p:nvPr/>
        </p:nvSpPr>
        <p:spPr>
          <a:xfrm>
            <a:off x="4534967" y="2289172"/>
            <a:ext cx="677966" cy="3759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511C3147-F724-9A97-0949-53728454D6FC}"/>
              </a:ext>
            </a:extLst>
          </p:cNvPr>
          <p:cNvSpPr txBox="1">
            <a:spLocks/>
          </p:cNvSpPr>
          <p:nvPr/>
        </p:nvSpPr>
        <p:spPr>
          <a:xfrm>
            <a:off x="202962" y="1893988"/>
            <a:ext cx="3204320" cy="52600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DZ" sz="2400" dirty="0">
                <a:latin typeface="Calibri" panose="020F0502020204030204" pitchFamily="34" charset="0"/>
                <a:ea typeface="Calibri" panose="020F0502020204030204" pitchFamily="34" charset="0"/>
              </a:rPr>
              <a:t>اختر الشهر الذي تريد عرضه</a:t>
            </a:r>
            <a:endParaRPr lang="fr-FR" sz="2400" b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9" name="Connecteur droit avec flèche 26">
            <a:extLst>
              <a:ext uri="{FF2B5EF4-FFF2-40B4-BE49-F238E27FC236}">
                <a16:creationId xmlns:a16="http://schemas.microsoft.com/office/drawing/2014/main" id="{1450CE11-34FD-DD47-BE53-987BA63977E9}"/>
              </a:ext>
            </a:extLst>
          </p:cNvPr>
          <p:cNvCxnSpPr>
            <a:cxnSpLocks/>
            <a:stCxn id="8" idx="3"/>
            <a:endCxn id="7" idx="0"/>
          </p:cNvCxnSpPr>
          <p:nvPr/>
        </p:nvCxnSpPr>
        <p:spPr>
          <a:xfrm>
            <a:off x="3407282" y="2156989"/>
            <a:ext cx="1466668" cy="132183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re 1">
            <a:extLst>
              <a:ext uri="{FF2B5EF4-FFF2-40B4-BE49-F238E27FC236}">
                <a16:creationId xmlns:a16="http://schemas.microsoft.com/office/drawing/2014/main" id="{2CCE29D0-1043-E90F-0004-8C05A3F6DDCE}"/>
              </a:ext>
            </a:extLst>
          </p:cNvPr>
          <p:cNvSpPr txBox="1">
            <a:spLocks/>
          </p:cNvSpPr>
          <p:nvPr/>
        </p:nvSpPr>
        <p:spPr>
          <a:xfrm>
            <a:off x="3357252" y="0"/>
            <a:ext cx="5477496" cy="700755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DZ" sz="2400" dirty="0">
                <a:latin typeface="Calibri" panose="020F0502020204030204" pitchFamily="34" charset="0"/>
                <a:ea typeface="Calibri" panose="020F0502020204030204" pitchFamily="34" charset="0"/>
              </a:rPr>
              <a:t>تظهر صفحة </a:t>
            </a:r>
            <a:r>
              <a:rPr lang="ar-DZ" sz="2400" b="1" dirty="0">
                <a:latin typeface="Calibri" panose="020F0502020204030204" pitchFamily="34" charset="0"/>
                <a:ea typeface="Calibri" panose="020F0502020204030204" pitchFamily="34" charset="0"/>
              </a:rPr>
              <a:t>"دفتر اليومي للمكتب"</a:t>
            </a:r>
            <a:r>
              <a:rPr lang="ar-DZ" sz="2400" dirty="0">
                <a:latin typeface="Calibri" panose="020F0502020204030204" pitchFamily="34" charset="0"/>
                <a:ea typeface="Calibri" panose="020F0502020204030204" pitchFamily="34" charset="0"/>
              </a:rPr>
              <a:t> على هذا الشكل</a:t>
            </a:r>
            <a:endParaRPr lang="fr-FR" sz="2400" b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17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logiciel, nombre&#10;&#10;Le contenu généré par l’IA peut être incorrect.">
            <a:extLst>
              <a:ext uri="{FF2B5EF4-FFF2-40B4-BE49-F238E27FC236}">
                <a16:creationId xmlns:a16="http://schemas.microsoft.com/office/drawing/2014/main" id="{B19D4495-7406-1BF1-C43E-90223F769F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4590"/>
            <a:ext cx="12192000" cy="610882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A96F397-DF05-5527-7C99-E98958F243DB}"/>
              </a:ext>
            </a:extLst>
          </p:cNvPr>
          <p:cNvSpPr/>
          <p:nvPr/>
        </p:nvSpPr>
        <p:spPr>
          <a:xfrm>
            <a:off x="7320" y="1145141"/>
            <a:ext cx="2325682" cy="2902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60157223-2D40-AC03-F917-8A58BB680653}"/>
              </a:ext>
            </a:extLst>
          </p:cNvPr>
          <p:cNvSpPr txBox="1">
            <a:spLocks/>
          </p:cNvSpPr>
          <p:nvPr/>
        </p:nvSpPr>
        <p:spPr>
          <a:xfrm>
            <a:off x="2965392" y="95971"/>
            <a:ext cx="5247116" cy="51078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DZ" sz="2000" dirty="0">
                <a:latin typeface="Calibri" panose="020F0502020204030204" pitchFamily="34" charset="0"/>
                <a:ea typeface="Calibri" panose="020F0502020204030204" pitchFamily="34" charset="0"/>
              </a:rPr>
              <a:t>انقر هنا لـ </a:t>
            </a:r>
            <a:r>
              <a:rPr lang="ar-DZ" sz="2000" b="1" dirty="0">
                <a:latin typeface="Calibri" panose="020F0502020204030204" pitchFamily="34" charset="0"/>
                <a:ea typeface="Calibri" panose="020F0502020204030204" pitchFamily="34" charset="0"/>
              </a:rPr>
              <a:t>"تحميل الدفتر اليومي للمكتب" </a:t>
            </a:r>
            <a:r>
              <a:rPr lang="ar-DZ" sz="2000" dirty="0">
                <a:latin typeface="Calibri" panose="020F0502020204030204" pitchFamily="34" charset="0"/>
                <a:ea typeface="Calibri" panose="020F0502020204030204" pitchFamily="34" charset="0"/>
              </a:rPr>
              <a:t>للشهر الذي اخترته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8" name="Connecteur droit avec flèche 26">
            <a:extLst>
              <a:ext uri="{FF2B5EF4-FFF2-40B4-BE49-F238E27FC236}">
                <a16:creationId xmlns:a16="http://schemas.microsoft.com/office/drawing/2014/main" id="{5A951FBC-DE89-58A4-22AF-79B43FDF9E2C}"/>
              </a:ext>
            </a:extLst>
          </p:cNvPr>
          <p:cNvCxnSpPr>
            <a:cxnSpLocks/>
            <a:stCxn id="7" idx="1"/>
            <a:endCxn id="6" idx="0"/>
          </p:cNvCxnSpPr>
          <p:nvPr/>
        </p:nvCxnSpPr>
        <p:spPr>
          <a:xfrm rot="10800000" flipV="1">
            <a:off x="1170162" y="351361"/>
            <a:ext cx="1795231" cy="793780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CEEECEA1-AFDC-7FA7-61AE-EC31F41F5F23}"/>
              </a:ext>
            </a:extLst>
          </p:cNvPr>
          <p:cNvSpPr/>
          <p:nvPr/>
        </p:nvSpPr>
        <p:spPr>
          <a:xfrm>
            <a:off x="7320" y="1511897"/>
            <a:ext cx="1610884" cy="5839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itre 1">
            <a:extLst>
              <a:ext uri="{FF2B5EF4-FFF2-40B4-BE49-F238E27FC236}">
                <a16:creationId xmlns:a16="http://schemas.microsoft.com/office/drawing/2014/main" id="{51438B5B-0723-817D-2340-1B8017BB893B}"/>
              </a:ext>
            </a:extLst>
          </p:cNvPr>
          <p:cNvSpPr txBox="1">
            <a:spLocks/>
          </p:cNvSpPr>
          <p:nvPr/>
        </p:nvSpPr>
        <p:spPr>
          <a:xfrm>
            <a:off x="2616835" y="1548486"/>
            <a:ext cx="3396627" cy="51078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DZ" sz="2000" dirty="0">
                <a:latin typeface="Calibri" panose="020F0502020204030204" pitchFamily="34" charset="0"/>
                <a:ea typeface="Calibri" panose="020F0502020204030204" pitchFamily="34" charset="0"/>
              </a:rPr>
              <a:t>الرصيد الافتتاحي للشهر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2672DDD0-2662-03D4-4021-001219E825F5}"/>
              </a:ext>
            </a:extLst>
          </p:cNvPr>
          <p:cNvCxnSpPr>
            <a:cxnSpLocks/>
            <a:stCxn id="26" idx="1"/>
            <a:endCxn id="25" idx="3"/>
          </p:cNvCxnSpPr>
          <p:nvPr/>
        </p:nvCxnSpPr>
        <p:spPr>
          <a:xfrm flipH="1">
            <a:off x="1618204" y="1803876"/>
            <a:ext cx="998631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1967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logiciel, nombre&#10;&#10;Le contenu généré par l’IA peut être incorrect.">
            <a:extLst>
              <a:ext uri="{FF2B5EF4-FFF2-40B4-BE49-F238E27FC236}">
                <a16:creationId xmlns:a16="http://schemas.microsoft.com/office/drawing/2014/main" id="{A73421BA-03E4-8AE5-03B9-CB59E789BA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8564"/>
            <a:ext cx="12192000" cy="6140871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61A832EC-46F0-7F3E-701A-153DCFA6824E}"/>
              </a:ext>
            </a:extLst>
          </p:cNvPr>
          <p:cNvSpPr/>
          <p:nvPr/>
        </p:nvSpPr>
        <p:spPr>
          <a:xfrm>
            <a:off x="22787" y="5570073"/>
            <a:ext cx="1610884" cy="5839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Titre 1">
            <a:extLst>
              <a:ext uri="{FF2B5EF4-FFF2-40B4-BE49-F238E27FC236}">
                <a16:creationId xmlns:a16="http://schemas.microsoft.com/office/drawing/2014/main" id="{BE22CDC5-1FC9-3412-6953-AF50F3FEA0ED}"/>
              </a:ext>
            </a:extLst>
          </p:cNvPr>
          <p:cNvSpPr txBox="1">
            <a:spLocks/>
          </p:cNvSpPr>
          <p:nvPr/>
        </p:nvSpPr>
        <p:spPr>
          <a:xfrm>
            <a:off x="2984303" y="5606663"/>
            <a:ext cx="3396627" cy="51078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DZ" sz="2000" dirty="0">
                <a:latin typeface="Calibri" panose="020F0502020204030204" pitchFamily="34" charset="0"/>
                <a:ea typeface="Calibri" panose="020F0502020204030204" pitchFamily="34" charset="0"/>
              </a:rPr>
              <a:t>الرصيد الختامي للشهر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493B18C9-B5AD-C62F-B871-736C581B2ECB}"/>
              </a:ext>
            </a:extLst>
          </p:cNvPr>
          <p:cNvCxnSpPr>
            <a:cxnSpLocks/>
            <a:stCxn id="39" idx="1"/>
            <a:endCxn id="38" idx="3"/>
          </p:cNvCxnSpPr>
          <p:nvPr/>
        </p:nvCxnSpPr>
        <p:spPr>
          <a:xfrm flipH="1" flipV="1">
            <a:off x="1633671" y="5862052"/>
            <a:ext cx="1350632" cy="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7662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3328A1-6BB4-F255-48DD-988C162DAC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00F370A5-EB9D-AC03-2625-686CAC4B7E85}"/>
              </a:ext>
            </a:extLst>
          </p:cNvPr>
          <p:cNvSpPr txBox="1">
            <a:spLocks/>
          </p:cNvSpPr>
          <p:nvPr/>
        </p:nvSpPr>
        <p:spPr>
          <a:xfrm>
            <a:off x="1529697" y="2200537"/>
            <a:ext cx="9049996" cy="226891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DZ" sz="4000" dirty="0"/>
              <a:t>ثانيا: عرض الدفاتر الكبيرة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2054367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81A84F-3889-10F9-407F-64E52197CD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logiciel, Icône d’ordinateur&#10;&#10;Le contenu généré par l’IA peut être incorrect.">
            <a:extLst>
              <a:ext uri="{FF2B5EF4-FFF2-40B4-BE49-F238E27FC236}">
                <a16:creationId xmlns:a16="http://schemas.microsoft.com/office/drawing/2014/main" id="{AC14517D-D1C6-62A0-0DF5-76FFE7F7D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3627"/>
            <a:ext cx="12192000" cy="6150745"/>
          </a:xfrm>
          <a:prstGeom prst="rect">
            <a:avLst/>
          </a:prstGeom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CFF13E52-BE45-5282-6C5D-4EFE1EF8D5AB}"/>
              </a:ext>
            </a:extLst>
          </p:cNvPr>
          <p:cNvGrpSpPr/>
          <p:nvPr/>
        </p:nvGrpSpPr>
        <p:grpSpPr>
          <a:xfrm>
            <a:off x="5907993" y="2750311"/>
            <a:ext cx="6095999" cy="1966968"/>
            <a:chOff x="6096001" y="2425570"/>
            <a:chExt cx="6095999" cy="196696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B6560E9-1040-0DA6-F9B0-F61A15FA4242}"/>
                </a:ext>
              </a:extLst>
            </p:cNvPr>
            <p:cNvSpPr/>
            <p:nvPr/>
          </p:nvSpPr>
          <p:spPr>
            <a:xfrm>
              <a:off x="10782300" y="4016628"/>
              <a:ext cx="1409700" cy="37591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Titre 1">
              <a:extLst>
                <a:ext uri="{FF2B5EF4-FFF2-40B4-BE49-F238E27FC236}">
                  <a16:creationId xmlns:a16="http://schemas.microsoft.com/office/drawing/2014/main" id="{F8F378A9-1FFA-DF9C-C9C4-AC5678A95BE7}"/>
                </a:ext>
              </a:extLst>
            </p:cNvPr>
            <p:cNvSpPr txBox="1">
              <a:spLocks/>
            </p:cNvSpPr>
            <p:nvPr/>
          </p:nvSpPr>
          <p:spPr>
            <a:xfrm>
              <a:off x="6096001" y="2425570"/>
              <a:ext cx="4686300" cy="86072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ar-DZ" sz="2400" dirty="0">
                  <a:latin typeface="Calibri" panose="020F0502020204030204" pitchFamily="34" charset="0"/>
                  <a:ea typeface="Calibri" panose="020F0502020204030204" pitchFamily="34" charset="0"/>
                </a:rPr>
                <a:t>انقر على زر </a:t>
              </a:r>
              <a:r>
                <a:rPr lang="ar-DZ" sz="2400" b="1" dirty="0">
                  <a:latin typeface="Calibri" panose="020F0502020204030204" pitchFamily="34" charset="0"/>
                  <a:ea typeface="Calibri" panose="020F0502020204030204" pitchFamily="34" charset="0"/>
                </a:rPr>
                <a:t>"</a:t>
              </a:r>
              <a:r>
                <a:rPr lang="ar-DZ" sz="2400" b="1">
                  <a:latin typeface="Calibri" panose="020F0502020204030204" pitchFamily="34" charset="0"/>
                  <a:ea typeface="Calibri" panose="020F0502020204030204" pitchFamily="34" charset="0"/>
                </a:rPr>
                <a:t>الدفتر الكبير للمكتب" </a:t>
              </a:r>
              <a:r>
                <a:rPr lang="ar-DZ" sz="2400" dirty="0">
                  <a:latin typeface="Calibri" panose="020F0502020204030204" pitchFamily="34" charset="0"/>
                  <a:ea typeface="Calibri" panose="020F0502020204030204" pitchFamily="34" charset="0"/>
                </a:rPr>
                <a:t>تحت قائمة </a:t>
              </a:r>
              <a:r>
                <a:rPr lang="ar-DZ" sz="2400" b="1" dirty="0">
                  <a:latin typeface="Calibri" panose="020F0502020204030204" pitchFamily="34" charset="0"/>
                  <a:ea typeface="Calibri" panose="020F0502020204030204" pitchFamily="34" charset="0"/>
                </a:rPr>
                <a:t>"حساب المكتب"</a:t>
              </a:r>
              <a:endParaRPr lang="fr-FR" sz="2400" b="1" dirty="0"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cxnSp>
          <p:nvCxnSpPr>
            <p:cNvPr id="9" name="Connecteur droit avec flèche 26">
              <a:extLst>
                <a:ext uri="{FF2B5EF4-FFF2-40B4-BE49-F238E27FC236}">
                  <a16:creationId xmlns:a16="http://schemas.microsoft.com/office/drawing/2014/main" id="{A1E57AB7-1769-63E9-7C82-61938CD45059}"/>
                </a:ext>
              </a:extLst>
            </p:cNvPr>
            <p:cNvCxnSpPr>
              <a:cxnSpLocks/>
              <a:stCxn id="8" idx="2"/>
              <a:endCxn id="7" idx="1"/>
            </p:cNvCxnSpPr>
            <p:nvPr/>
          </p:nvCxnSpPr>
          <p:spPr>
            <a:xfrm rot="16200000" flipH="1">
              <a:off x="9151581" y="2573863"/>
              <a:ext cx="918289" cy="2343149"/>
            </a:xfrm>
            <a:prstGeom prst="bentConnector2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34652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logiciel, Icône d’ordinateur&#10;&#10;Le contenu généré par l’IA peut être incorrect.">
            <a:extLst>
              <a:ext uri="{FF2B5EF4-FFF2-40B4-BE49-F238E27FC236}">
                <a16:creationId xmlns:a16="http://schemas.microsoft.com/office/drawing/2014/main" id="{EAC01803-A194-D9B7-4620-75123A35D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9017"/>
            <a:ext cx="12192000" cy="607996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E7E3745-459A-6AEB-A19A-F8AA66D2C5BF}"/>
              </a:ext>
            </a:extLst>
          </p:cNvPr>
          <p:cNvSpPr txBox="1">
            <a:spLocks/>
          </p:cNvSpPr>
          <p:nvPr/>
        </p:nvSpPr>
        <p:spPr>
          <a:xfrm>
            <a:off x="3841630" y="274530"/>
            <a:ext cx="4508740" cy="484595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DZ" sz="2400" dirty="0">
                <a:latin typeface="Calibri" panose="020F0502020204030204" pitchFamily="34" charset="0"/>
                <a:ea typeface="Calibri" panose="020F0502020204030204" pitchFamily="34" charset="0"/>
              </a:rPr>
              <a:t>يظهر </a:t>
            </a:r>
            <a:r>
              <a:rPr lang="ar-DZ" sz="2400" b="1" dirty="0">
                <a:latin typeface="Calibri" panose="020F0502020204030204" pitchFamily="34" charset="0"/>
                <a:ea typeface="Calibri" panose="020F0502020204030204" pitchFamily="34" charset="0"/>
              </a:rPr>
              <a:t>الدفتر الكبير للمكتب </a:t>
            </a:r>
            <a:r>
              <a:rPr lang="ar-DZ" sz="2400" dirty="0">
                <a:latin typeface="Calibri" panose="020F0502020204030204" pitchFamily="34" charset="0"/>
                <a:ea typeface="Calibri" panose="020F0502020204030204" pitchFamily="34" charset="0"/>
              </a:rPr>
              <a:t>على هذا الشكل</a:t>
            </a:r>
            <a:endParaRPr lang="fr-FR" sz="24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3969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3021</TotalTime>
  <Words>89</Words>
  <Application>Microsoft Office PowerPoint</Application>
  <PresentationFormat>Grand écran</PresentationFormat>
  <Paragraphs>13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Office Theme</vt:lpstr>
      <vt:lpstr>الدفاتر اليومية والكبيرة لحساب المكتب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العنوان</dc:title>
  <dc:creator>abdellah Deroueche</dc:creator>
  <cp:lastModifiedBy>éléctro nium</cp:lastModifiedBy>
  <cp:revision>201</cp:revision>
  <dcterms:created xsi:type="dcterms:W3CDTF">2024-02-26T13:35:37Z</dcterms:created>
  <dcterms:modified xsi:type="dcterms:W3CDTF">2026-01-15T12:59:53Z</dcterms:modified>
</cp:coreProperties>
</file>