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01" r:id="rId3"/>
    <p:sldId id="327" r:id="rId4"/>
    <p:sldId id="359" r:id="rId5"/>
    <p:sldId id="360" r:id="rId6"/>
    <p:sldId id="281" r:id="rId7"/>
    <p:sldId id="351" r:id="rId8"/>
    <p:sldId id="365" r:id="rId9"/>
    <p:sldId id="366" r:id="rId10"/>
    <p:sldId id="353" r:id="rId11"/>
    <p:sldId id="367" r:id="rId12"/>
    <p:sldId id="356" r:id="rId13"/>
    <p:sldId id="373" r:id="rId14"/>
    <p:sldId id="374" r:id="rId15"/>
    <p:sldId id="355" r:id="rId16"/>
    <p:sldId id="371" r:id="rId17"/>
    <p:sldId id="357" r:id="rId18"/>
    <p:sldId id="376" r:id="rId19"/>
    <p:sldId id="377" r:id="rId20"/>
    <p:sldId id="358" r:id="rId21"/>
    <p:sldId id="379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تابعة صكوك المكتب" id="{644880AE-9BE2-45F5-9B7D-06F7A519B555}">
          <p14:sldIdLst>
            <p14:sldId id="292"/>
          </p14:sldIdLst>
        </p14:section>
        <p14:section name="أولا: إضافة صك مكتب" id="{5589215B-6858-4369-B49F-CE1863BF87DD}">
          <p14:sldIdLst>
            <p14:sldId id="301"/>
            <p14:sldId id="327"/>
            <p14:sldId id="359"/>
            <p14:sldId id="360"/>
            <p14:sldId id="281"/>
          </p14:sldIdLst>
        </p14:section>
        <p14:section name="ثانيا: تفاصيل صك، طباعة صك" id="{CC0F3B77-6142-4EFF-844B-8BE409AFBB38}">
          <p14:sldIdLst>
            <p14:sldId id="351"/>
            <p14:sldId id="365"/>
            <p14:sldId id="366"/>
          </p14:sldIdLst>
        </p14:section>
        <p14:section name="ثالثا: مسح أو حفظ نسخة صك مكتب" id="{05C7B405-BFFC-4D8D-B9A7-C11A4CF68EB6}">
          <p14:sldIdLst>
            <p14:sldId id="353"/>
            <p14:sldId id="367"/>
          </p14:sldIdLst>
        </p14:section>
        <p14:section name="رابعا : تعديل معلومات صك مكتب" id="{9B12203A-4327-4145-B02B-843EDC5592FC}">
          <p14:sldIdLst>
            <p14:sldId id="356"/>
            <p14:sldId id="373"/>
            <p14:sldId id="374"/>
          </p14:sldIdLst>
        </p14:section>
        <p14:section name="خامسا : إضافة تاريخ الخروج النهائي لصك مكتب" id="{6835DDAB-2AD2-4BEA-8835-301F4655FB36}">
          <p14:sldIdLst>
            <p14:sldId id="355"/>
            <p14:sldId id="371"/>
          </p14:sldIdLst>
        </p14:section>
        <p14:section name="سادسا : حذف صك لحساب المكتب" id="{68897AD1-2B77-4E2E-9C1D-56C046B0639E}">
          <p14:sldIdLst>
            <p14:sldId id="357"/>
            <p14:sldId id="376"/>
            <p14:sldId id="377"/>
          </p14:sldIdLst>
        </p14:section>
        <p14:section name="سابعا: حالة الصك الملغى" id="{C0288593-CBD8-402F-B62F-D221BD62D47A}">
          <p14:sldIdLst>
            <p14:sldId id="358"/>
            <p14:sldId id="3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>
        <p:scale>
          <a:sx n="125" d="100"/>
          <a:sy n="125" d="100"/>
        </p:scale>
        <p:origin x="-12" y="-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6ECF-5618-D147-E6A7-5432AF938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46B33-8261-930B-C207-88199524F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88852-BB61-979E-9069-B4418425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CCED0-941D-76F6-61B9-117F5F20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0E0F4-F656-430C-12BD-CA7A5968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02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3B2D-6FEA-BE87-1C06-9C2BE4C7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F917B-5E49-9F07-B88D-27EB47767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3EC61-D56A-0CB6-67B5-481C34AA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28039-A688-B779-E6EF-0009D452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72840-44C3-A022-A4A1-93C3C283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70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F6859-AE2F-83D5-10DD-7537C7E4E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28B2E-EC25-DF38-E76F-1FB02F1A3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97039-B096-566E-96B2-67F86A23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6010E-CCF3-951D-0057-F51CEC4B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D98A-893D-9195-2178-A6889A94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31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801A-FEBB-B5CB-DBBA-4C70DAEA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22A2-9F9C-D55A-31FF-6A9D3226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3BF0C-78C8-96D9-F8E5-75F54A65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4692-BE21-B510-7D19-5FA9BED2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7A583-FC44-F34B-7D95-0B9A4D6F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A88D-EEC3-DA1C-3570-38DD2282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E05E-F6A5-C81D-FC5F-B6A308784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535CA-92D3-C6B4-6288-CA778F84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D05A-9976-9AC5-B2D8-79C72BA6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C99A3-756B-5B9C-07CA-E4803CD9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9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43A9-7640-BE4E-A19A-5BB765B5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2769C-2333-D395-D861-40E77EB94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00CDD-9F21-0666-119A-36F434A0D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E05E7-E067-8054-907F-38C8B23B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8B38F-CD8E-77FE-6104-18C8CC65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56561-743F-FF66-7623-347DD36D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23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1128-67F2-98B8-9270-2F1476E7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3C3F1-FCA1-93C8-9454-BDC20D2F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7F944-CB1A-407C-CEF5-D9E00B23B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39292-C8B5-22EA-FB27-31D6274A7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537C3-D3AE-9405-A1CC-E549BAB80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23782-BB83-0000-08A5-F2D10CDA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4B041-636E-1B1A-B12B-7288CA08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3E677-2B59-A9AA-E48F-620A1649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1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C68C-0588-599D-CEF0-570527F4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67FDE-E39E-043F-8D33-76845014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39CD4-3FD3-73A1-755D-F02844C0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F2C77-09A0-F1F8-DA66-40177C55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96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A0013-9C94-4CDC-BC2E-02DB4CB1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F2E8B-82E7-B596-E15B-50F1068E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5A6C4-622D-D173-3514-48E960E8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98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90A7-C671-12BE-F2AB-9534901E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44DF-6E55-4B8D-002A-251723A6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63035-046B-9711-5B61-E0C2AC369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0D8E2-A7F3-72C5-2CA0-EC6DCFB1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1270-400A-40C5-3161-58723166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3994C-7F8D-D23E-EDD2-82553AC8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11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914-EF12-ABF5-0B27-4671E3C8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F6FB3-8A3F-E95D-57AE-8C88B6F0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B04CE-516B-2F47-86AE-B498111C3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935CC-2DC7-963E-59CD-0F96C44A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4E46D-24A0-8DEB-D247-AD55E251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F5D7A-F4F9-7016-A975-45704392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1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32F93-5C9F-0395-B253-367C7D73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E74E5-E9B0-7D35-15E7-5F8B76CE0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507C-DEA1-EDE7-D00A-03DE18B75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7C250-69B3-B91F-9AED-F2BAFFC14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711F-66E8-0FDA-0A4A-BF1A1478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39A79-4106-CB4D-4665-FB512EF9C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6317" y="756298"/>
            <a:ext cx="6879365" cy="1585247"/>
          </a:xfrm>
        </p:spPr>
        <p:txBody>
          <a:bodyPr anchor="ctr" anchorCtr="0">
            <a:normAutofit/>
          </a:bodyPr>
          <a:lstStyle/>
          <a:p>
            <a:r>
              <a:rPr lang="ar-DZ" dirty="0"/>
              <a:t>متابعة صكوك المكتب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E1FE8F-D54E-F78D-6FBF-A5D5759D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4635" y="2131941"/>
            <a:ext cx="7907707" cy="4294496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إضافة صك مكتب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تفاصيل صك، طباعة صك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مسح أو حفظ نسخة صك مكتب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تعديل معلومات صك مكتب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إضافة تاريخ الخروج النهائي لصك مكتب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حذف صك مكتب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حالة الصك الملغى</a:t>
            </a:r>
          </a:p>
        </p:txBody>
      </p:sp>
    </p:spTree>
    <p:extLst>
      <p:ext uri="{BB962C8B-B14F-4D97-AF65-F5344CB8AC3E}">
        <p14:creationId xmlns:p14="http://schemas.microsoft.com/office/powerpoint/2010/main" val="8072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39655-B992-A636-A991-DC050AB79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BDC0E-4F75-1843-6616-64232FE5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ثالثا:</a:t>
            </a:r>
            <a:br>
              <a:rPr lang="fr-FR" dirty="0"/>
            </a:br>
            <a:r>
              <a:rPr lang="ar-DZ" dirty="0"/>
              <a:t>مسح أو حفظ نسخة من صك مكتب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82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540E3-8BC3-3C01-E36E-60B653762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3AAC4EE4-9715-83B9-121B-CC3C4C6F5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224"/>
            <a:ext cx="12192000" cy="61475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07D797-5F46-F0C7-5C21-80BE9B482191}"/>
              </a:ext>
            </a:extLst>
          </p:cNvPr>
          <p:cNvSpPr/>
          <p:nvPr/>
        </p:nvSpPr>
        <p:spPr>
          <a:xfrm>
            <a:off x="1493520" y="1930476"/>
            <a:ext cx="1051560" cy="3555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5E363E6-29DE-1B76-03CD-FFD23FDF4CA3}"/>
              </a:ext>
            </a:extLst>
          </p:cNvPr>
          <p:cNvSpPr txBox="1">
            <a:spLocks/>
          </p:cNvSpPr>
          <p:nvPr/>
        </p:nvSpPr>
        <p:spPr>
          <a:xfrm>
            <a:off x="3433470" y="1010765"/>
            <a:ext cx="3185870" cy="91971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يمكنك مسح الصك بعد توقيعه للاحتفاظ بنسخة موقعة منه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7" name="Connecteur droit avec flèche 26">
            <a:extLst>
              <a:ext uri="{FF2B5EF4-FFF2-40B4-BE49-F238E27FC236}">
                <a16:creationId xmlns:a16="http://schemas.microsoft.com/office/drawing/2014/main" id="{AF294EF0-B967-622D-6527-B62FCFA57541}"/>
              </a:ext>
            </a:extLst>
          </p:cNvPr>
          <p:cNvCxnSpPr>
            <a:cxnSpLocks/>
            <a:stCxn id="6" idx="1"/>
            <a:endCxn id="5" idx="0"/>
          </p:cNvCxnSpPr>
          <p:nvPr/>
        </p:nvCxnSpPr>
        <p:spPr>
          <a:xfrm rot="10800000" flipV="1">
            <a:off x="2019300" y="1470620"/>
            <a:ext cx="1414170" cy="45985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26">
            <a:extLst>
              <a:ext uri="{FF2B5EF4-FFF2-40B4-BE49-F238E27FC236}">
                <a16:creationId xmlns:a16="http://schemas.microsoft.com/office/drawing/2014/main" id="{615C6013-16BC-B679-A16B-CE9ABFE351D1}"/>
              </a:ext>
            </a:extLst>
          </p:cNvPr>
          <p:cNvCxnSpPr>
            <a:cxnSpLocks/>
            <a:stCxn id="22" idx="2"/>
            <a:endCxn id="20" idx="1"/>
          </p:cNvCxnSpPr>
          <p:nvPr/>
        </p:nvCxnSpPr>
        <p:spPr>
          <a:xfrm rot="16200000" flipH="1">
            <a:off x="4943386" y="3750857"/>
            <a:ext cx="283132" cy="369849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793DF9B-9D07-12B8-913E-B2415EAB851F}"/>
              </a:ext>
            </a:extLst>
          </p:cNvPr>
          <p:cNvSpPr/>
          <p:nvPr/>
        </p:nvSpPr>
        <p:spPr>
          <a:xfrm>
            <a:off x="6934200" y="5280661"/>
            <a:ext cx="3208020" cy="922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8FE18C15-DF23-C079-4D2A-8CC6242CF9E7}"/>
              </a:ext>
            </a:extLst>
          </p:cNvPr>
          <p:cNvSpPr txBox="1">
            <a:spLocks/>
          </p:cNvSpPr>
          <p:nvPr/>
        </p:nvSpPr>
        <p:spPr>
          <a:xfrm>
            <a:off x="2143250" y="4538827"/>
            <a:ext cx="2184910" cy="91971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تظهر نسخة الصك المصورة هنا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5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FB77B-9489-0A4B-07E2-34B09AAC1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654F5-482B-98C8-7B12-B2B532D0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رابعا : تعديل معلومات صك مكتب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64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DFE9F-0EA3-771E-3601-C55C62F72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DCB19A36-CB8E-7D48-CA09-55DBE8CFA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788"/>
            <a:ext cx="12192000" cy="61184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F1ACF7-20B2-0915-AB04-007A72BCDB4A}"/>
              </a:ext>
            </a:extLst>
          </p:cNvPr>
          <p:cNvSpPr/>
          <p:nvPr/>
        </p:nvSpPr>
        <p:spPr>
          <a:xfrm>
            <a:off x="133386" y="1778441"/>
            <a:ext cx="1341690" cy="10638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B99A6DA-E7B4-7D9B-C1C2-262AEDEBC66A}"/>
              </a:ext>
            </a:extLst>
          </p:cNvPr>
          <p:cNvSpPr txBox="1">
            <a:spLocks/>
          </p:cNvSpPr>
          <p:nvPr/>
        </p:nvSpPr>
        <p:spPr>
          <a:xfrm>
            <a:off x="495300" y="695443"/>
            <a:ext cx="4213433" cy="75734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"تحكم"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ثم انقر على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"تعديل الصك"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Connecteur droit avec flèche 26">
            <a:extLst>
              <a:ext uri="{FF2B5EF4-FFF2-40B4-BE49-F238E27FC236}">
                <a16:creationId xmlns:a16="http://schemas.microsoft.com/office/drawing/2014/main" id="{565B21C6-4DDE-144D-83F4-C42C397C6148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rot="5400000">
            <a:off x="1513165" y="1313429"/>
            <a:ext cx="949497" cy="122820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28FAA00-27EC-D10B-1E2F-AFDDF637A084}"/>
              </a:ext>
            </a:extLst>
          </p:cNvPr>
          <p:cNvSpPr/>
          <p:nvPr/>
        </p:nvSpPr>
        <p:spPr>
          <a:xfrm>
            <a:off x="441960" y="2269821"/>
            <a:ext cx="931848" cy="264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9923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65B3E496-726C-EEC6-23D0-E5C41A48A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48"/>
            <a:ext cx="12192000" cy="618650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FE6DA26-6EB5-491C-8413-AAFBC0C44F45}"/>
              </a:ext>
            </a:extLst>
          </p:cNvPr>
          <p:cNvSpPr txBox="1">
            <a:spLocks/>
          </p:cNvSpPr>
          <p:nvPr/>
        </p:nvSpPr>
        <p:spPr>
          <a:xfrm>
            <a:off x="1320146" y="907304"/>
            <a:ext cx="3871602" cy="75734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1) قم بتعديل البيانات التي تريد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7" name="Connecteur droit avec flèche 26">
            <a:extLst>
              <a:ext uri="{FF2B5EF4-FFF2-40B4-BE49-F238E27FC236}">
                <a16:creationId xmlns:a16="http://schemas.microsoft.com/office/drawing/2014/main" id="{30E5C5C4-6986-74C0-07F1-73DFED1AAA59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>
            <a:off x="5191748" y="1285975"/>
            <a:ext cx="1567620" cy="65088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8C1C2C7-2EC1-4013-DDC3-6A62855E1FA2}"/>
              </a:ext>
            </a:extLst>
          </p:cNvPr>
          <p:cNvSpPr/>
          <p:nvPr/>
        </p:nvSpPr>
        <p:spPr>
          <a:xfrm>
            <a:off x="3384135" y="1936855"/>
            <a:ext cx="6750465" cy="2318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A1B798A-9C0F-5B5A-5956-5204CD72A137}"/>
              </a:ext>
            </a:extLst>
          </p:cNvPr>
          <p:cNvSpPr txBox="1">
            <a:spLocks/>
          </p:cNvSpPr>
          <p:nvPr/>
        </p:nvSpPr>
        <p:spPr>
          <a:xfrm>
            <a:off x="3384136" y="4686300"/>
            <a:ext cx="3557684" cy="103957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2) عند الانتهاء من التعديل 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"تعديل"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لحفظ التغييرات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1F489D-DE3D-214C-1D7D-01121B8B423C}"/>
              </a:ext>
            </a:extLst>
          </p:cNvPr>
          <p:cNvSpPr/>
          <p:nvPr/>
        </p:nvSpPr>
        <p:spPr>
          <a:xfrm>
            <a:off x="7643813" y="4302919"/>
            <a:ext cx="692156" cy="300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9" name="Connecteur droit avec flèche 26">
            <a:extLst>
              <a:ext uri="{FF2B5EF4-FFF2-40B4-BE49-F238E27FC236}">
                <a16:creationId xmlns:a16="http://schemas.microsoft.com/office/drawing/2014/main" id="{920A1F4F-E931-396B-D530-6DEC0D1716FB}"/>
              </a:ext>
            </a:extLst>
          </p:cNvPr>
          <p:cNvCxnSpPr>
            <a:cxnSpLocks/>
            <a:stCxn id="16" idx="3"/>
            <a:endCxn id="18" idx="2"/>
          </p:cNvCxnSpPr>
          <p:nvPr/>
        </p:nvCxnSpPr>
        <p:spPr>
          <a:xfrm flipV="1">
            <a:off x="6941820" y="4603609"/>
            <a:ext cx="1048071" cy="60247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4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E8E50-BB87-3AFF-9ED5-E52DD715E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8E8E9-0502-7EFB-2230-4D2A8B83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خامسا : إضافة تاريخ الخروج النهائي لصك مكتب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8614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47864-C6FE-E7FC-315F-2BE01C223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2F894C1D-6E7B-932D-4CF0-785AFAD66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224"/>
            <a:ext cx="12192000" cy="61475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B7A848-F812-9D58-06BE-230F5BB51855}"/>
              </a:ext>
            </a:extLst>
          </p:cNvPr>
          <p:cNvSpPr/>
          <p:nvPr/>
        </p:nvSpPr>
        <p:spPr>
          <a:xfrm>
            <a:off x="998220" y="2601254"/>
            <a:ext cx="2190002" cy="5991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3945EA6-F6A8-D6D5-D288-B03FBE18E315}"/>
              </a:ext>
            </a:extLst>
          </p:cNvPr>
          <p:cNvSpPr txBox="1">
            <a:spLocks/>
          </p:cNvSpPr>
          <p:nvPr/>
        </p:nvSpPr>
        <p:spPr>
          <a:xfrm>
            <a:off x="2512464" y="786213"/>
            <a:ext cx="4395298" cy="9361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لحفظ تاريخ الخروج النهائي لصك مكتب، أدخل التاريخ ثم 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"حفظ"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Connecteur droit avec flèche 26">
            <a:extLst>
              <a:ext uri="{FF2B5EF4-FFF2-40B4-BE49-F238E27FC236}">
                <a16:creationId xmlns:a16="http://schemas.microsoft.com/office/drawing/2014/main" id="{9A9C3AFF-CF52-D568-6FD1-CF82BB78E42E}"/>
              </a:ext>
            </a:extLst>
          </p:cNvPr>
          <p:cNvCxnSpPr>
            <a:cxnSpLocks/>
            <a:stCxn id="7" idx="2"/>
            <a:endCxn id="6" idx="3"/>
          </p:cNvCxnSpPr>
          <p:nvPr/>
        </p:nvCxnSpPr>
        <p:spPr>
          <a:xfrm rot="5400000">
            <a:off x="3359961" y="1550674"/>
            <a:ext cx="1178415" cy="152189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93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5401C-8632-7A3E-6D03-D14EEBACE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23C18-E82F-374B-87A2-3B0806F1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سادسا : حذف صك لحساب المكتب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46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4815C-E81A-43C2-AD00-C73854C65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7FE67EB1-7BC9-A027-060B-18B88849C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788"/>
            <a:ext cx="12192000" cy="61184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A295F2-E4A4-5C10-CD74-5D967FBF5629}"/>
              </a:ext>
            </a:extLst>
          </p:cNvPr>
          <p:cNvSpPr/>
          <p:nvPr/>
        </p:nvSpPr>
        <p:spPr>
          <a:xfrm>
            <a:off x="153824" y="1821180"/>
            <a:ext cx="1354936" cy="9989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F7C69CF-1C5D-7876-27B8-2B3B8B8CF4D3}"/>
              </a:ext>
            </a:extLst>
          </p:cNvPr>
          <p:cNvSpPr txBox="1">
            <a:spLocks/>
          </p:cNvSpPr>
          <p:nvPr/>
        </p:nvSpPr>
        <p:spPr>
          <a:xfrm>
            <a:off x="1093862" y="758304"/>
            <a:ext cx="3614871" cy="75734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"تحكم"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ثم انقر على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"حذف الصك"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Connecteur droit avec flèche 26">
            <a:extLst>
              <a:ext uri="{FF2B5EF4-FFF2-40B4-BE49-F238E27FC236}">
                <a16:creationId xmlns:a16="http://schemas.microsoft.com/office/drawing/2014/main" id="{6388A9AB-BC0D-7631-39A8-F050E8C0DF82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rot="5400000">
            <a:off x="1592606" y="1289228"/>
            <a:ext cx="1082274" cy="153511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C9A3C-D787-06F6-EEAC-F8A7E240ED83}"/>
              </a:ext>
            </a:extLst>
          </p:cNvPr>
          <p:cNvSpPr/>
          <p:nvPr/>
        </p:nvSpPr>
        <p:spPr>
          <a:xfrm>
            <a:off x="434340" y="2465459"/>
            <a:ext cx="931848" cy="264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018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6BD928D8-0C78-4193-8C67-4E28614E9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656"/>
            <a:ext cx="12192000" cy="6150687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21505833-EF38-D6B4-51A2-4BBD2F23611A}"/>
              </a:ext>
            </a:extLst>
          </p:cNvPr>
          <p:cNvSpPr txBox="1">
            <a:spLocks/>
          </p:cNvSpPr>
          <p:nvPr/>
        </p:nvSpPr>
        <p:spPr>
          <a:xfrm>
            <a:off x="1581328" y="2576493"/>
            <a:ext cx="3614871" cy="75734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"حذف"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 لتأكيد العملية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7" name="Connecteur droit avec flèche 26">
            <a:extLst>
              <a:ext uri="{FF2B5EF4-FFF2-40B4-BE49-F238E27FC236}">
                <a16:creationId xmlns:a16="http://schemas.microsoft.com/office/drawing/2014/main" id="{687C26DD-92DA-0EF9-5599-6F800329625B}"/>
              </a:ext>
            </a:extLst>
          </p:cNvPr>
          <p:cNvCxnSpPr>
            <a:cxnSpLocks/>
            <a:stCxn id="6" idx="2"/>
            <a:endCxn id="10" idx="1"/>
          </p:cNvCxnSpPr>
          <p:nvPr/>
        </p:nvCxnSpPr>
        <p:spPr>
          <a:xfrm rot="16200000" flipH="1">
            <a:off x="4994756" y="1727843"/>
            <a:ext cx="919906" cy="413189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C6341EC-36B4-63E8-0B8C-75E86C679F90}"/>
              </a:ext>
            </a:extLst>
          </p:cNvPr>
          <p:cNvSpPr/>
          <p:nvPr/>
        </p:nvSpPr>
        <p:spPr>
          <a:xfrm>
            <a:off x="7520654" y="4057188"/>
            <a:ext cx="931848" cy="393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76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286C1-6A38-7353-7CAC-82222F15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/>
            <a:r>
              <a:rPr lang="ar-DZ" dirty="0"/>
              <a:t>أولا:</a:t>
            </a:r>
            <a:br>
              <a:rPr lang="fr-FR" dirty="0"/>
            </a:br>
            <a:r>
              <a:rPr lang="ar-DZ" dirty="0"/>
              <a:t>إضافة صك مكتب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985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9BC3B-055C-5E54-AC2A-B58EF1B82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DC824-C436-9435-0873-B91D78F7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سابعا : حالة الصك الملغى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220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18252-D194-2421-3922-27ED19709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46544DBA-09CF-0079-A07F-5ACC3C259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583"/>
            <a:ext cx="12192000" cy="62028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58149C-322E-82D3-5E02-883BEB8FA05C}"/>
              </a:ext>
            </a:extLst>
          </p:cNvPr>
          <p:cNvSpPr/>
          <p:nvPr/>
        </p:nvSpPr>
        <p:spPr>
          <a:xfrm>
            <a:off x="7281015" y="3878979"/>
            <a:ext cx="2307365" cy="37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89E9C54-B645-47CF-9DCB-E93D62FAB64D}"/>
              </a:ext>
            </a:extLst>
          </p:cNvPr>
          <p:cNvSpPr txBox="1">
            <a:spLocks/>
          </p:cNvSpPr>
          <p:nvPr/>
        </p:nvSpPr>
        <p:spPr>
          <a:xfrm>
            <a:off x="1256231" y="1560555"/>
            <a:ext cx="3475462" cy="137065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1) أثناء ملء معلومات الصك، تحديد ما إذا كان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"الصك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ملغى"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من قائمة نوع الدفع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9" name="Connecteur droit avec flèche 26">
            <a:extLst>
              <a:ext uri="{FF2B5EF4-FFF2-40B4-BE49-F238E27FC236}">
                <a16:creationId xmlns:a16="http://schemas.microsoft.com/office/drawing/2014/main" id="{98F662C5-5625-C3B9-930C-3C3795F7B632}"/>
              </a:ext>
            </a:extLst>
          </p:cNvPr>
          <p:cNvCxnSpPr>
            <a:cxnSpLocks/>
            <a:stCxn id="18" idx="2"/>
            <a:endCxn id="15" idx="1"/>
          </p:cNvCxnSpPr>
          <p:nvPr/>
        </p:nvCxnSpPr>
        <p:spPr>
          <a:xfrm rot="16200000" flipH="1">
            <a:off x="4568714" y="1356453"/>
            <a:ext cx="1137548" cy="428705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8BF78446-C215-30C4-8C48-58626666C3D9}"/>
              </a:ext>
            </a:extLst>
          </p:cNvPr>
          <p:cNvSpPr txBox="1">
            <a:spLocks/>
          </p:cNvSpPr>
          <p:nvPr/>
        </p:nvSpPr>
        <p:spPr>
          <a:xfrm>
            <a:off x="1834670" y="73675"/>
            <a:ext cx="8277682" cy="79750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قد يحدث أن يكون الصك ملغى لسبب من الأسباب، يمكن دائما إضافة معلومات هذا الصك من أجل التأكد من متابعة جميع الصكوك مهما كانت حالتها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DFF7A1-F286-1B94-F5D7-D8A70AF19D39}"/>
              </a:ext>
            </a:extLst>
          </p:cNvPr>
          <p:cNvSpPr/>
          <p:nvPr/>
        </p:nvSpPr>
        <p:spPr>
          <a:xfrm>
            <a:off x="7357927" y="4989283"/>
            <a:ext cx="1128046" cy="379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BC0BDB94-3E47-E0F6-2B9B-DC7ADD9C34F0}"/>
              </a:ext>
            </a:extLst>
          </p:cNvPr>
          <p:cNvSpPr txBox="1">
            <a:spLocks/>
          </p:cNvSpPr>
          <p:nvPr/>
        </p:nvSpPr>
        <p:spPr>
          <a:xfrm>
            <a:off x="2993962" y="4991228"/>
            <a:ext cx="3210458" cy="8607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2) ثم انقر على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"حفظ الصك"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 عند الانتهاء من ملء المعلومات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8" name="Connecteur droit avec flèche 26">
            <a:extLst>
              <a:ext uri="{FF2B5EF4-FFF2-40B4-BE49-F238E27FC236}">
                <a16:creationId xmlns:a16="http://schemas.microsoft.com/office/drawing/2014/main" id="{2DB8C514-802B-8956-A12D-F5F721182DE2}"/>
              </a:ext>
            </a:extLst>
          </p:cNvPr>
          <p:cNvCxnSpPr>
            <a:cxnSpLocks/>
            <a:stCxn id="27" idx="3"/>
            <a:endCxn id="26" idx="1"/>
          </p:cNvCxnSpPr>
          <p:nvPr/>
        </p:nvCxnSpPr>
        <p:spPr>
          <a:xfrm flipV="1">
            <a:off x="6204420" y="5179059"/>
            <a:ext cx="1153507" cy="2425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80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2C555-AD18-0566-6EB2-FFEBCE282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2D8D65E8-FB3F-918D-54CB-8DC365904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957"/>
            <a:ext cx="12192000" cy="613808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FB57BDA1-D759-4F2D-6F90-94FC773720E0}"/>
              </a:ext>
            </a:extLst>
          </p:cNvPr>
          <p:cNvGrpSpPr/>
          <p:nvPr/>
        </p:nvGrpSpPr>
        <p:grpSpPr>
          <a:xfrm>
            <a:off x="6452075" y="2861407"/>
            <a:ext cx="5620284" cy="1855872"/>
            <a:chOff x="6571716" y="2536666"/>
            <a:chExt cx="5620284" cy="18558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087C90-471F-56E1-CF8D-41B35242D179}"/>
                </a:ext>
              </a:extLst>
            </p:cNvPr>
            <p:cNvSpPr/>
            <p:nvPr/>
          </p:nvSpPr>
          <p:spPr>
            <a:xfrm>
              <a:off x="10782300" y="4016628"/>
              <a:ext cx="1409700" cy="3759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itre 1">
              <a:extLst>
                <a:ext uri="{FF2B5EF4-FFF2-40B4-BE49-F238E27FC236}">
                  <a16:creationId xmlns:a16="http://schemas.microsoft.com/office/drawing/2014/main" id="{8EC1ABEB-72D1-67CA-7A62-FFBCBE977A6E}"/>
                </a:ext>
              </a:extLst>
            </p:cNvPr>
            <p:cNvSpPr txBox="1">
              <a:spLocks/>
            </p:cNvSpPr>
            <p:nvPr/>
          </p:nvSpPr>
          <p:spPr>
            <a:xfrm>
              <a:off x="6571716" y="2536666"/>
              <a:ext cx="3920028" cy="8607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DZ" sz="2400" dirty="0">
                  <a:latin typeface="Calibri" panose="020F0502020204030204" pitchFamily="34" charset="0"/>
                  <a:ea typeface="Calibri" panose="020F0502020204030204" pitchFamily="34" charset="0"/>
                </a:rPr>
                <a:t>انقر على زر </a:t>
              </a:r>
              <a:r>
                <a:rPr lang="ar-DZ" sz="2400" b="1" dirty="0">
                  <a:latin typeface="Calibri" panose="020F0502020204030204" pitchFamily="34" charset="0"/>
                  <a:ea typeface="Calibri" panose="020F0502020204030204" pitchFamily="34" charset="0"/>
                </a:rPr>
                <a:t>"متابعة صكوك الزبائن" </a:t>
              </a:r>
              <a:r>
                <a:rPr lang="ar-DZ" sz="2400" dirty="0">
                  <a:latin typeface="Calibri" panose="020F0502020204030204" pitchFamily="34" charset="0"/>
                  <a:ea typeface="Calibri" panose="020F0502020204030204" pitchFamily="34" charset="0"/>
                </a:rPr>
                <a:t>تحت قائمة </a:t>
              </a:r>
              <a:r>
                <a:rPr lang="ar-DZ" sz="2400" b="1" dirty="0">
                  <a:latin typeface="Calibri" panose="020F0502020204030204" pitchFamily="34" charset="0"/>
                  <a:ea typeface="Calibri" panose="020F0502020204030204" pitchFamily="34" charset="0"/>
                </a:rPr>
                <a:t>"حساب الزبائن"</a:t>
              </a:r>
              <a:endParaRPr lang="fr-FR" sz="2400" b="1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3B54AD7A-6CEA-C3E8-9375-660E4918543E}"/>
                </a:ext>
              </a:extLst>
            </p:cNvPr>
            <p:cNvCxnSpPr>
              <a:cxnSpLocks/>
              <a:stCxn id="26" idx="2"/>
              <a:endCxn id="9" idx="1"/>
            </p:cNvCxnSpPr>
            <p:nvPr/>
          </p:nvCxnSpPr>
          <p:spPr>
            <a:xfrm rot="16200000" flipH="1">
              <a:off x="9253419" y="2675701"/>
              <a:ext cx="807193" cy="2250570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465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93EAC967-C034-9CED-E44F-27EE46A4F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151"/>
            <a:ext cx="12192000" cy="61636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9D9F26-DBC5-82C8-79B5-24D28BAD3775}"/>
              </a:ext>
            </a:extLst>
          </p:cNvPr>
          <p:cNvSpPr/>
          <p:nvPr/>
        </p:nvSpPr>
        <p:spPr>
          <a:xfrm>
            <a:off x="3401226" y="1918966"/>
            <a:ext cx="6665719" cy="2308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C9734DE-972A-625A-1389-0DA903220C23}"/>
              </a:ext>
            </a:extLst>
          </p:cNvPr>
          <p:cNvSpPr txBox="1">
            <a:spLocks/>
          </p:cNvSpPr>
          <p:nvPr/>
        </p:nvSpPr>
        <p:spPr>
          <a:xfrm>
            <a:off x="196120" y="922343"/>
            <a:ext cx="2837637" cy="92354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1) قم بإدخال معلومات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صك المكتب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في هذه المساحة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Connecteur droit avec flèche 26">
            <a:extLst>
              <a:ext uri="{FF2B5EF4-FFF2-40B4-BE49-F238E27FC236}">
                <a16:creationId xmlns:a16="http://schemas.microsoft.com/office/drawing/2014/main" id="{5FAE126C-85F6-53B9-0136-BC9BBD7980F7}"/>
              </a:ext>
            </a:extLst>
          </p:cNvPr>
          <p:cNvCxnSpPr>
            <a:cxnSpLocks/>
            <a:stCxn id="7" idx="2"/>
            <a:endCxn id="6" idx="1"/>
          </p:cNvCxnSpPr>
          <p:nvPr/>
        </p:nvCxnSpPr>
        <p:spPr>
          <a:xfrm rot="16200000" flipH="1">
            <a:off x="1894310" y="1566520"/>
            <a:ext cx="1227544" cy="178628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E9F88F8-136A-8BEC-5C63-D411FBCCEF6F}"/>
              </a:ext>
            </a:extLst>
          </p:cNvPr>
          <p:cNvSpPr/>
          <p:nvPr/>
        </p:nvSpPr>
        <p:spPr>
          <a:xfrm>
            <a:off x="7870677" y="4227905"/>
            <a:ext cx="999858" cy="3526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98D3143A-18B0-79B8-D097-6C74BCBBC7DA}"/>
              </a:ext>
            </a:extLst>
          </p:cNvPr>
          <p:cNvSpPr txBox="1">
            <a:spLocks/>
          </p:cNvSpPr>
          <p:nvPr/>
        </p:nvSpPr>
        <p:spPr>
          <a:xfrm>
            <a:off x="3362662" y="4284397"/>
            <a:ext cx="3614871" cy="78681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2) عند الانتهاء من ملء المعلومات، 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"حفظ الصك"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9" name="Connecteur droit avec flèche 26">
            <a:extLst>
              <a:ext uri="{FF2B5EF4-FFF2-40B4-BE49-F238E27FC236}">
                <a16:creationId xmlns:a16="http://schemas.microsoft.com/office/drawing/2014/main" id="{289F120C-5DBB-637C-A2FA-C632300D12EC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 flipV="1">
            <a:off x="6977533" y="4404226"/>
            <a:ext cx="893144" cy="2735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7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5DAC9-2589-C869-FF0A-0AD169F13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F9D84783-EB0C-BED7-1822-97204FAEA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332"/>
            <a:ext cx="12192000" cy="61473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224D88-6585-8C68-9755-F500BDED0CE4}"/>
              </a:ext>
            </a:extLst>
          </p:cNvPr>
          <p:cNvSpPr/>
          <p:nvPr/>
        </p:nvSpPr>
        <p:spPr>
          <a:xfrm>
            <a:off x="68366" y="1885951"/>
            <a:ext cx="9713809" cy="4476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CE09671-7E43-8F92-C17F-912E6AC28988}"/>
              </a:ext>
            </a:extLst>
          </p:cNvPr>
          <p:cNvSpPr txBox="1">
            <a:spLocks/>
          </p:cNvSpPr>
          <p:nvPr/>
        </p:nvSpPr>
        <p:spPr>
          <a:xfrm>
            <a:off x="68366" y="807719"/>
            <a:ext cx="4360759" cy="98305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تظهر صكوك المكتب للفصل الحالي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(ثلاثة أشهر)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في هذه القائمة أسفل الصفحة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Connecteur droit avec flèche 26">
            <a:extLst>
              <a:ext uri="{FF2B5EF4-FFF2-40B4-BE49-F238E27FC236}">
                <a16:creationId xmlns:a16="http://schemas.microsoft.com/office/drawing/2014/main" id="{E8789365-4576-2B2E-F081-432BAD616F49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4429125" y="1299249"/>
            <a:ext cx="496146" cy="58670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31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0B8DB3A3-AA25-F556-0027-62C62E59B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332"/>
            <a:ext cx="12192000" cy="61473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A99BCF2-385B-C682-E0E9-C767DC0870CF}"/>
              </a:ext>
            </a:extLst>
          </p:cNvPr>
          <p:cNvSpPr/>
          <p:nvPr/>
        </p:nvSpPr>
        <p:spPr>
          <a:xfrm>
            <a:off x="6978189" y="1717701"/>
            <a:ext cx="831265" cy="46830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E374585A-5688-A3C0-8A24-E91995FB994E}"/>
              </a:ext>
            </a:extLst>
          </p:cNvPr>
          <p:cNvSpPr txBox="1"/>
          <p:nvPr/>
        </p:nvSpPr>
        <p:spPr>
          <a:xfrm>
            <a:off x="8029830" y="5324481"/>
            <a:ext cx="983186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أرقام الصكوك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AC9A0F3-13C3-3CB7-0E1D-44F3DF765769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8521423" y="4737875"/>
            <a:ext cx="0" cy="5866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4AAC114-5724-3A53-9EB0-B994679D77EB}"/>
              </a:ext>
            </a:extLst>
          </p:cNvPr>
          <p:cNvSpPr/>
          <p:nvPr/>
        </p:nvSpPr>
        <p:spPr>
          <a:xfrm>
            <a:off x="7897341" y="1717701"/>
            <a:ext cx="1203561" cy="46830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ADAF79-BF2D-57B7-680E-6F5BD7B2F72B}"/>
              </a:ext>
            </a:extLst>
          </p:cNvPr>
          <p:cNvSpPr/>
          <p:nvPr/>
        </p:nvSpPr>
        <p:spPr>
          <a:xfrm>
            <a:off x="4200434" y="1717701"/>
            <a:ext cx="2666035" cy="46830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9FD4C044-16C2-FD92-9A15-CB9A2CD33AEC}"/>
              </a:ext>
            </a:extLst>
          </p:cNvPr>
          <p:cNvSpPr txBox="1"/>
          <p:nvPr/>
        </p:nvSpPr>
        <p:spPr>
          <a:xfrm>
            <a:off x="4988554" y="5090666"/>
            <a:ext cx="1365958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المستفيدين (لأمر)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851B221-B067-7016-7923-197DA50A7CF9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5671533" y="4419413"/>
            <a:ext cx="0" cy="6712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DDD8456-3D83-A0D9-533A-344DC48122F6}"/>
              </a:ext>
            </a:extLst>
          </p:cNvPr>
          <p:cNvSpPr/>
          <p:nvPr/>
        </p:nvSpPr>
        <p:spPr>
          <a:xfrm>
            <a:off x="47690" y="1717705"/>
            <a:ext cx="803506" cy="468309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extBox 2">
            <a:extLst>
              <a:ext uri="{FF2B5EF4-FFF2-40B4-BE49-F238E27FC236}">
                <a16:creationId xmlns:a16="http://schemas.microsoft.com/office/drawing/2014/main" id="{A8111AAF-F74C-F19A-3CA9-19DFD0F6FC4A}"/>
              </a:ext>
            </a:extLst>
          </p:cNvPr>
          <p:cNvSpPr txBox="1"/>
          <p:nvPr/>
        </p:nvSpPr>
        <p:spPr>
          <a:xfrm>
            <a:off x="171161" y="5258147"/>
            <a:ext cx="650764" cy="3737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التحكم</a:t>
            </a:r>
            <a:endParaRPr lang="fr-FR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B36E5991-FDFB-8A93-4DAA-4398B8DE05C3}"/>
              </a:ext>
            </a:extLst>
          </p:cNvPr>
          <p:cNvCxnSpPr>
            <a:cxnSpLocks/>
          </p:cNvCxnSpPr>
          <p:nvPr/>
        </p:nvCxnSpPr>
        <p:spPr>
          <a:xfrm flipV="1">
            <a:off x="512014" y="4865349"/>
            <a:ext cx="0" cy="3927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">
            <a:extLst>
              <a:ext uri="{FF2B5EF4-FFF2-40B4-BE49-F238E27FC236}">
                <a16:creationId xmlns:a16="http://schemas.microsoft.com/office/drawing/2014/main" id="{481B1517-1BA4-742C-0946-9BCC7DE1DCCD}"/>
              </a:ext>
            </a:extLst>
          </p:cNvPr>
          <p:cNvSpPr txBox="1"/>
          <p:nvPr/>
        </p:nvSpPr>
        <p:spPr>
          <a:xfrm rot="16200000">
            <a:off x="6519968" y="5070417"/>
            <a:ext cx="1769636" cy="4676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تواريخ الصكوك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656F25D-3108-B134-7FAA-BF5D6C3304E8}"/>
              </a:ext>
            </a:extLst>
          </p:cNvPr>
          <p:cNvCxnSpPr>
            <a:cxnSpLocks/>
          </p:cNvCxnSpPr>
          <p:nvPr/>
        </p:nvCxnSpPr>
        <p:spPr>
          <a:xfrm flipV="1">
            <a:off x="7404786" y="3837062"/>
            <a:ext cx="0" cy="5823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">
            <a:extLst>
              <a:ext uri="{FF2B5EF4-FFF2-40B4-BE49-F238E27FC236}">
                <a16:creationId xmlns:a16="http://schemas.microsoft.com/office/drawing/2014/main" id="{E03BC5C0-0F64-6C61-2C74-B439D21AFB69}"/>
              </a:ext>
            </a:extLst>
          </p:cNvPr>
          <p:cNvSpPr txBox="1"/>
          <p:nvPr/>
        </p:nvSpPr>
        <p:spPr>
          <a:xfrm>
            <a:off x="1018248" y="5000767"/>
            <a:ext cx="1571972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تاريخ الخروج النهائي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4D407A3F-916B-F781-F633-FD2E270E3BCC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1804234" y="4517525"/>
            <a:ext cx="10563" cy="4832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6744056-3258-0A4C-DA76-4461A7F75DE9}"/>
              </a:ext>
            </a:extLst>
          </p:cNvPr>
          <p:cNvSpPr/>
          <p:nvPr/>
        </p:nvSpPr>
        <p:spPr>
          <a:xfrm>
            <a:off x="3049012" y="1717705"/>
            <a:ext cx="950420" cy="468309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3FED046C-F8BA-BC77-A83A-ED064DF0DF2A}"/>
              </a:ext>
            </a:extLst>
          </p:cNvPr>
          <p:cNvSpPr txBox="1"/>
          <p:nvPr/>
        </p:nvSpPr>
        <p:spPr>
          <a:xfrm>
            <a:off x="3081812" y="4890798"/>
            <a:ext cx="889734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مبالغ الصكوك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09E1341C-D3AD-B0D3-8023-F76973431B60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3526679" y="4340756"/>
            <a:ext cx="0" cy="5500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D245ADE-A81E-3FB9-F220-4A9AC0B01745}"/>
              </a:ext>
            </a:extLst>
          </p:cNvPr>
          <p:cNvSpPr/>
          <p:nvPr/>
        </p:nvSpPr>
        <p:spPr>
          <a:xfrm>
            <a:off x="898886" y="1717705"/>
            <a:ext cx="2071206" cy="468309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extBox 2">
            <a:extLst>
              <a:ext uri="{FF2B5EF4-FFF2-40B4-BE49-F238E27FC236}">
                <a16:creationId xmlns:a16="http://schemas.microsoft.com/office/drawing/2014/main" id="{95AA085E-6A96-855F-189F-BBDA019A136B}"/>
              </a:ext>
            </a:extLst>
          </p:cNvPr>
          <p:cNvSpPr txBox="1"/>
          <p:nvPr/>
        </p:nvSpPr>
        <p:spPr>
          <a:xfrm>
            <a:off x="2694378" y="340371"/>
            <a:ext cx="5678146" cy="4587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تظهر قائمة صكوك المكتب على هذا الشكل</a:t>
            </a:r>
            <a:endParaRPr lang="ar-DZ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2">
            <a:extLst>
              <a:ext uri="{FF2B5EF4-FFF2-40B4-BE49-F238E27FC236}">
                <a16:creationId xmlns:a16="http://schemas.microsoft.com/office/drawing/2014/main" id="{5FBBCF65-BD6A-DE4B-1D93-7ECF0A3809B4}"/>
              </a:ext>
            </a:extLst>
          </p:cNvPr>
          <p:cNvSpPr txBox="1"/>
          <p:nvPr/>
        </p:nvSpPr>
        <p:spPr>
          <a:xfrm rot="16200000">
            <a:off x="8743724" y="5214715"/>
            <a:ext cx="1358726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رقم الترتيب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8621598D-79BA-8578-2B4D-13CDFC321A52}"/>
              </a:ext>
            </a:extLst>
          </p:cNvPr>
          <p:cNvCxnSpPr>
            <a:cxnSpLocks/>
            <a:stCxn id="49" idx="3"/>
          </p:cNvCxnSpPr>
          <p:nvPr/>
        </p:nvCxnSpPr>
        <p:spPr>
          <a:xfrm flipH="1" flipV="1">
            <a:off x="9421565" y="4334065"/>
            <a:ext cx="1523" cy="4038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853FB7D3-5C55-B751-A0FB-4CE975C35EA5}"/>
              </a:ext>
            </a:extLst>
          </p:cNvPr>
          <p:cNvSpPr/>
          <p:nvPr/>
        </p:nvSpPr>
        <p:spPr>
          <a:xfrm>
            <a:off x="9154604" y="1717701"/>
            <a:ext cx="532186" cy="46830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35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64C80-764C-6CAF-01AC-E547A4BA9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4670C-B1F2-AE17-18FD-DD084F8A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ثانيا:</a:t>
            </a:r>
            <a:br>
              <a:rPr lang="fr-FR" dirty="0"/>
            </a:br>
            <a:r>
              <a:rPr lang="ar-DZ" dirty="0"/>
              <a:t>تفاصيل صك، طباعة صك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8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6926827C-65C3-D666-C432-1A6CB2A7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788"/>
            <a:ext cx="12192000" cy="61184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01B278-49AA-CB73-E296-0D05A77FF70B}"/>
              </a:ext>
            </a:extLst>
          </p:cNvPr>
          <p:cNvSpPr/>
          <p:nvPr/>
        </p:nvSpPr>
        <p:spPr>
          <a:xfrm>
            <a:off x="123825" y="1781643"/>
            <a:ext cx="1354597" cy="1132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E49590E-9BDA-F286-76E9-65DC2B931DC6}"/>
              </a:ext>
            </a:extLst>
          </p:cNvPr>
          <p:cNvSpPr txBox="1">
            <a:spLocks/>
          </p:cNvSpPr>
          <p:nvPr/>
        </p:nvSpPr>
        <p:spPr>
          <a:xfrm>
            <a:off x="495300" y="695443"/>
            <a:ext cx="4213433" cy="75734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"تحكم"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ثم انقر على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"تفاصيل صك"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Connecteur droit avec flèche 26">
            <a:extLst>
              <a:ext uri="{FF2B5EF4-FFF2-40B4-BE49-F238E27FC236}">
                <a16:creationId xmlns:a16="http://schemas.microsoft.com/office/drawing/2014/main" id="{BE37DA85-FF52-4AB3-945E-3C641716239E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rot="5400000">
            <a:off x="1585819" y="1199221"/>
            <a:ext cx="762634" cy="126976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5B1B336-DDAA-B2E5-7F14-10B7F89B9D09}"/>
              </a:ext>
            </a:extLst>
          </p:cNvPr>
          <p:cNvSpPr/>
          <p:nvPr/>
        </p:nvSpPr>
        <p:spPr>
          <a:xfrm>
            <a:off x="400406" y="2082958"/>
            <a:ext cx="931848" cy="264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958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E25E76AB-C6F0-58C4-11E4-E4471B45E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224"/>
            <a:ext cx="12192000" cy="61475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053D91-2F0C-5A3C-0DA5-AD12E1086E38}"/>
              </a:ext>
            </a:extLst>
          </p:cNvPr>
          <p:cNvSpPr/>
          <p:nvPr/>
        </p:nvSpPr>
        <p:spPr>
          <a:xfrm>
            <a:off x="9229458" y="1790780"/>
            <a:ext cx="1076770" cy="5764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19F4131-96B0-05DC-4856-6D5C9F0943DE}"/>
              </a:ext>
            </a:extLst>
          </p:cNvPr>
          <p:cNvSpPr txBox="1">
            <a:spLocks/>
          </p:cNvSpPr>
          <p:nvPr/>
        </p:nvSpPr>
        <p:spPr>
          <a:xfrm>
            <a:off x="6018909" y="1619127"/>
            <a:ext cx="2649553" cy="91971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يمكنك طباعة الصك بالنقر على زر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 "طباعة"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7" name="Connecteur droit avec flèche 26">
            <a:extLst>
              <a:ext uri="{FF2B5EF4-FFF2-40B4-BE49-F238E27FC236}">
                <a16:creationId xmlns:a16="http://schemas.microsoft.com/office/drawing/2014/main" id="{4AB33DC8-E3D2-0F0B-C796-DEEBEBD77E70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8668462" y="2078983"/>
            <a:ext cx="56099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1E220F7B-D6F0-C463-821A-6CBB4F574897}"/>
              </a:ext>
            </a:extLst>
          </p:cNvPr>
          <p:cNvSpPr txBox="1">
            <a:spLocks/>
          </p:cNvSpPr>
          <p:nvPr/>
        </p:nvSpPr>
        <p:spPr>
          <a:xfrm>
            <a:off x="805974" y="3572145"/>
            <a:ext cx="3116546" cy="63342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يظهر الصك على هذا الشكل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5" name="Connecteur droit avec flèche 26">
            <a:extLst>
              <a:ext uri="{FF2B5EF4-FFF2-40B4-BE49-F238E27FC236}">
                <a16:creationId xmlns:a16="http://schemas.microsoft.com/office/drawing/2014/main" id="{1B1CBBF5-84E9-F9A2-CCF0-4E5F89D66318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922520" y="3888856"/>
            <a:ext cx="79475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445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329</Words>
  <Application>Microsoft Office PowerPoint</Application>
  <PresentationFormat>Grand écran</PresentationFormat>
  <Paragraphs>41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متابعة صكوك المكتب</vt:lpstr>
      <vt:lpstr>أولا: إضافة صك مكتب</vt:lpstr>
      <vt:lpstr>Présentation PowerPoint</vt:lpstr>
      <vt:lpstr>Présentation PowerPoint</vt:lpstr>
      <vt:lpstr>Présentation PowerPoint</vt:lpstr>
      <vt:lpstr>Présentation PowerPoint</vt:lpstr>
      <vt:lpstr>ثانيا: تفاصيل صك، طباعة صك</vt:lpstr>
      <vt:lpstr>Présentation PowerPoint</vt:lpstr>
      <vt:lpstr>Présentation PowerPoint</vt:lpstr>
      <vt:lpstr>ثالثا: مسح أو حفظ نسخة من صك مكتب</vt:lpstr>
      <vt:lpstr>Présentation PowerPoint</vt:lpstr>
      <vt:lpstr>رابعا : تعديل معلومات صك مكتب</vt:lpstr>
      <vt:lpstr>Présentation PowerPoint</vt:lpstr>
      <vt:lpstr>Présentation PowerPoint</vt:lpstr>
      <vt:lpstr>خامسا : إضافة تاريخ الخروج النهائي لصك مكتب</vt:lpstr>
      <vt:lpstr>Présentation PowerPoint</vt:lpstr>
      <vt:lpstr>سادسا : حذف صك لحساب المكتب</vt:lpstr>
      <vt:lpstr>Présentation PowerPoint</vt:lpstr>
      <vt:lpstr>Présentation PowerPoint</vt:lpstr>
      <vt:lpstr>سابعا : حالة الصك الملغى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</dc:title>
  <dc:creator>abdellah Deroueche</dc:creator>
  <cp:lastModifiedBy>éléctro nium</cp:lastModifiedBy>
  <cp:revision>207</cp:revision>
  <dcterms:created xsi:type="dcterms:W3CDTF">2024-02-26T13:35:37Z</dcterms:created>
  <dcterms:modified xsi:type="dcterms:W3CDTF">2026-01-15T12:56:04Z</dcterms:modified>
</cp:coreProperties>
</file>