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307" r:id="rId3"/>
    <p:sldId id="300" r:id="rId4"/>
    <p:sldId id="334" r:id="rId5"/>
    <p:sldId id="347" r:id="rId6"/>
    <p:sldId id="348" r:id="rId7"/>
    <p:sldId id="302" r:id="rId8"/>
    <p:sldId id="301" r:id="rId9"/>
    <p:sldId id="303" r:id="rId10"/>
    <p:sldId id="296" r:id="rId11"/>
    <p:sldId id="305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متابعة الوضعية الجبائية" id="{FF33A2E4-8397-45ED-B1CC-9E9082856BBF}">
          <p14:sldIdLst>
            <p14:sldId id="297"/>
          </p14:sldIdLst>
        </p14:section>
        <p14:section name="أولا : تفاصيل العملية (العقد، الوديعة، الوضعية الجبائية والصك)" id="{34560180-76F2-4E59-AD11-9F1458081A8C}">
          <p14:sldIdLst>
            <p14:sldId id="307"/>
            <p14:sldId id="300"/>
            <p14:sldId id="334"/>
            <p14:sldId id="347"/>
            <p14:sldId id="348"/>
          </p14:sldIdLst>
        </p14:section>
        <p14:section name="ثانيا : إضافة تاريخ إيداع طلب الوضعية الجبائية" id="{50194559-A93C-4B33-8246-1209D8C4872B}">
          <p14:sldIdLst>
            <p14:sldId id="302"/>
            <p14:sldId id="301"/>
          </p14:sldIdLst>
        </p14:section>
        <p14:section name="ثالثا : حذف تاريخ إيداع طلب الوضعية الجبائية" id="{1AD8E005-51CD-4A32-917C-02232B1CAC91}">
          <p14:sldIdLst>
            <p14:sldId id="303"/>
            <p14:sldId id="296"/>
            <p14:sldId id="30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46ECF-5618-D147-E6A7-5432AF938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746B33-8261-930B-C207-88199524F8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88852-BB61-979E-9069-B44184257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CCED0-941D-76F6-61B9-117F5F207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0E0F4-F656-430C-12BD-CA7A5968B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025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03B2D-6FEA-BE87-1C06-9C2BE4C7C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F917B-5E49-9F07-B88D-27EB47767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3EC61-D56A-0CB6-67B5-481C34AA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28039-A688-B779-E6EF-0009D4527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72840-44C3-A022-A4A1-93C3C2831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70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7F6859-AE2F-83D5-10DD-7537C7E4E2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C28B2E-EC25-DF38-E76F-1FB02F1A3E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97039-B096-566E-96B2-67F86A23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6010E-CCF3-951D-0057-F51CEC4BB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0D98A-893D-9195-2178-A6889A94E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31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6801A-FEBB-B5CB-DBBA-4C70DAEA3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A22A2-9F9C-D55A-31FF-6A9D32262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3BF0C-78C8-96D9-F8E5-75F54A659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84692-BE21-B510-7D19-5FA9BED28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7A583-FC44-F34B-7D95-0B9A4D6F7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4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EA88D-EEC3-DA1C-3570-38DD2282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34E05E-F6A5-C81D-FC5F-B6A308784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535CA-92D3-C6B4-6288-CA778F843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AD05A-9976-9AC5-B2D8-79C72BA69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C99A3-756B-5B9C-07CA-E4803CD97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9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243A9-7640-BE4E-A19A-5BB765B5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2769C-2333-D395-D861-40E77EB94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00CDD-9F21-0666-119A-36F434A0D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E05E7-E067-8054-907F-38C8B23B0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8B38F-CD8E-77FE-6104-18C8CC655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56561-743F-FF66-7623-347DD36DE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23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A1128-67F2-98B8-9270-2F1476E7B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3C3F1-FCA1-93C8-9454-BDC20D2F6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7F944-CB1A-407C-CEF5-D9E00B23B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339292-C8B5-22EA-FB27-31D6274A74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537C3-D3AE-9405-A1CC-E549BAB80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023782-BB83-0000-08A5-F2D10CDAD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64B041-636E-1B1A-B12B-7288CA08A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E3E677-2B59-A9AA-E48F-620A1649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194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8C68C-0588-599D-CEF0-570527F48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067FDE-E39E-043F-8D33-768450141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39CD4-3FD3-73A1-755D-F02844C0F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EF2C77-09A0-F1F8-DA66-40177C552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3964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DA0013-9C94-4CDC-BC2E-02DB4CB12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EF2E8B-82E7-B596-E15B-50F1068ED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C5A6C4-622D-D173-3514-48E960E8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98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390A7-C671-12BE-F2AB-9534901EE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444DF-6E55-4B8D-002A-251723A60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63035-046B-9711-5B61-E0C2AC369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0D8E2-A7F3-72C5-2CA0-EC6DCFB1F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51270-400A-40C5-3161-587231667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E3994C-7F8D-D23E-EDD2-82553AC8E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11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78914-EF12-ABF5-0B27-4671E3C8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3F6FB3-8A3F-E95D-57AE-8C88B6F082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FB04CE-516B-2F47-86AE-B498111C3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935CC-2DC7-963E-59CD-0F96C44A5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4E46D-24A0-8DEB-D247-AD55E2511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BF5D7A-F4F9-7016-A975-457043929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116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F32F93-5C9F-0395-B253-367C7D73F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E74E5-E9B0-7D35-15E7-5F8B76CE0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D507C-DEA1-EDE7-D00A-03DE18B759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C4853-B2A7-4282-89C8-B2EB684D9ACB}" type="datetimeFigureOut">
              <a:rPr lang="fr-FR" smtClean="0"/>
              <a:t>15/01/2026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7C250-69B3-B91F-9AED-F2BAFFC14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7711F-66E8-0FDA-0A4A-BF1A1478D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969E4-3EDF-450F-9DB5-9E3CCB8D81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463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09370-8CAC-EC91-79F5-F3F55F3EE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8D1B48-148C-9EF9-C105-D04864B9A1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9038" y="756298"/>
            <a:ext cx="8693924" cy="1585247"/>
          </a:xfrm>
        </p:spPr>
        <p:txBody>
          <a:bodyPr anchor="ctr" anchorCtr="0">
            <a:normAutofit/>
          </a:bodyPr>
          <a:lstStyle/>
          <a:p>
            <a:r>
              <a:rPr lang="ar-DZ" dirty="0"/>
              <a:t>متابعة الوضعية الجبائية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30CBD5-BBD4-7114-1865-B94794F688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4635" y="2640650"/>
            <a:ext cx="7907707" cy="3277078"/>
          </a:xfrm>
        </p:spPr>
        <p:txBody>
          <a:bodyPr>
            <a:normAutofit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DZ" sz="2800" dirty="0"/>
              <a:t>حذف تاريخ إيداع طلب الوضعية الجبائية</a:t>
            </a:r>
          </a:p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DZ" sz="2800" dirty="0"/>
              <a:t>إضافة تاريخ إيداع طلب الوضعية الجبائية</a:t>
            </a:r>
          </a:p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ar-DZ" sz="2800" dirty="0"/>
              <a:t>تفاصيل العملية (العقد، الوديعة، الوضعية الجبائية والصك)</a:t>
            </a:r>
          </a:p>
        </p:txBody>
      </p:sp>
    </p:spTree>
    <p:extLst>
      <p:ext uri="{BB962C8B-B14F-4D97-AF65-F5344CB8AC3E}">
        <p14:creationId xmlns:p14="http://schemas.microsoft.com/office/powerpoint/2010/main" val="2257857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D56F240B-4464-1D14-9AF7-59B4AA922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0050"/>
            <a:ext cx="12192000" cy="60579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D9AFB19-96BD-295B-EE58-5F3733D24E2E}"/>
              </a:ext>
            </a:extLst>
          </p:cNvPr>
          <p:cNvSpPr/>
          <p:nvPr/>
        </p:nvSpPr>
        <p:spPr>
          <a:xfrm>
            <a:off x="1133474" y="2667000"/>
            <a:ext cx="2238375" cy="3640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AEDCFC6D-7904-009F-F9F8-5B6C76011767}"/>
              </a:ext>
            </a:extLst>
          </p:cNvPr>
          <p:cNvSpPr txBox="1">
            <a:spLocks/>
          </p:cNvSpPr>
          <p:nvPr/>
        </p:nvSpPr>
        <p:spPr>
          <a:xfrm>
            <a:off x="3653150" y="1979072"/>
            <a:ext cx="3433450" cy="68792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يمكنك حذف تاريخ إيداع طلب الوضعية الجبائية بالنقر على زر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"حذف"</a:t>
            </a:r>
            <a:endParaRPr lang="fr-FR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8" name="Connecteur droit avec flèche 26">
            <a:extLst>
              <a:ext uri="{FF2B5EF4-FFF2-40B4-BE49-F238E27FC236}">
                <a16:creationId xmlns:a16="http://schemas.microsoft.com/office/drawing/2014/main" id="{D1993B75-93D7-5A28-F55F-5A86763A63F8}"/>
              </a:ext>
            </a:extLst>
          </p:cNvPr>
          <p:cNvCxnSpPr>
            <a:cxnSpLocks/>
            <a:stCxn id="7" idx="1"/>
            <a:endCxn id="6" idx="0"/>
          </p:cNvCxnSpPr>
          <p:nvPr/>
        </p:nvCxnSpPr>
        <p:spPr>
          <a:xfrm rot="10800000" flipV="1">
            <a:off x="2252662" y="2323036"/>
            <a:ext cx="1400488" cy="343964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9097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34C74E1A-3E44-AC0E-1DD7-8E6A0D2E2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6287"/>
            <a:ext cx="12192000" cy="640542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5BFD4C9-AF36-A7E3-C070-8A3BF4AB28FF}"/>
              </a:ext>
            </a:extLst>
          </p:cNvPr>
          <p:cNvSpPr/>
          <p:nvPr/>
        </p:nvSpPr>
        <p:spPr>
          <a:xfrm>
            <a:off x="777667" y="2769550"/>
            <a:ext cx="2628365" cy="349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EBF4918-7000-6289-D087-6237147A0E6F}"/>
              </a:ext>
            </a:extLst>
          </p:cNvPr>
          <p:cNvSpPr txBox="1">
            <a:spLocks/>
          </p:cNvSpPr>
          <p:nvPr/>
        </p:nvSpPr>
        <p:spPr>
          <a:xfrm>
            <a:off x="1560586" y="819424"/>
            <a:ext cx="2628365" cy="660682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تمت العملية بنجاح، انقر على زر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"تحديث الصفحة"</a:t>
            </a:r>
            <a:endParaRPr lang="fr-FR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7CF5510-9D24-4BC6-B92F-25300A3F8AF3}"/>
              </a:ext>
            </a:extLst>
          </p:cNvPr>
          <p:cNvSpPr/>
          <p:nvPr/>
        </p:nvSpPr>
        <p:spPr>
          <a:xfrm>
            <a:off x="9938758" y="590371"/>
            <a:ext cx="2117399" cy="1118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B54CD66-67FB-6B1F-CDC6-704217A8C44B}"/>
              </a:ext>
            </a:extLst>
          </p:cNvPr>
          <p:cNvSpPr/>
          <p:nvPr/>
        </p:nvSpPr>
        <p:spPr>
          <a:xfrm>
            <a:off x="418744" y="240706"/>
            <a:ext cx="230736" cy="2805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26">
            <a:extLst>
              <a:ext uri="{FF2B5EF4-FFF2-40B4-BE49-F238E27FC236}">
                <a16:creationId xmlns:a16="http://schemas.microsoft.com/office/drawing/2014/main" id="{86EBC04F-2694-B509-5DEA-C3C5D7E42746}"/>
              </a:ext>
            </a:extLst>
          </p:cNvPr>
          <p:cNvCxnSpPr>
            <a:cxnSpLocks/>
            <a:stCxn id="9" idx="1"/>
            <a:endCxn id="17" idx="2"/>
          </p:cNvCxnSpPr>
          <p:nvPr/>
        </p:nvCxnSpPr>
        <p:spPr>
          <a:xfrm rot="10800000">
            <a:off x="534112" y="521293"/>
            <a:ext cx="1026474" cy="628472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633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94142-3CC5-17B3-658D-E0D8B01A3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71E7C03-D5E4-0BF4-72D6-5E75A4837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4108" y="2114728"/>
            <a:ext cx="8603036" cy="2106894"/>
          </a:xfrm>
        </p:spPr>
        <p:txBody>
          <a:bodyPr>
            <a:normAutofit/>
          </a:bodyPr>
          <a:lstStyle/>
          <a:p>
            <a:pPr rtl="1"/>
            <a:r>
              <a:rPr lang="ar-DZ" sz="3600" dirty="0"/>
              <a:t>أولا : </a:t>
            </a:r>
            <a:br>
              <a:rPr lang="ar-DZ" sz="3600" dirty="0"/>
            </a:br>
            <a:r>
              <a:rPr lang="ar-DZ" sz="3600" dirty="0"/>
              <a:t>تفاصيل العملية (العقد، الوديعة، الوضعية الجبائية والصك)</a:t>
            </a:r>
          </a:p>
        </p:txBody>
      </p:sp>
    </p:spTree>
    <p:extLst>
      <p:ext uri="{BB962C8B-B14F-4D97-AF65-F5344CB8AC3E}">
        <p14:creationId xmlns:p14="http://schemas.microsoft.com/office/powerpoint/2010/main" val="534399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5A72E-2D72-133F-559D-96535710C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5DFB7EF4-C57C-6ECC-FEC5-89991B688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0050"/>
            <a:ext cx="12192000" cy="60579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4FC264B-A216-B83D-1292-630EFECEA0D2}"/>
              </a:ext>
            </a:extLst>
          </p:cNvPr>
          <p:cNvSpPr/>
          <p:nvPr/>
        </p:nvSpPr>
        <p:spPr>
          <a:xfrm>
            <a:off x="3486684" y="2264635"/>
            <a:ext cx="1008404" cy="32474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12C58E0B-9D51-D7DF-BB97-5450CDC260F5}"/>
              </a:ext>
            </a:extLst>
          </p:cNvPr>
          <p:cNvSpPr txBox="1">
            <a:spLocks/>
          </p:cNvSpPr>
          <p:nvPr/>
        </p:nvSpPr>
        <p:spPr>
          <a:xfrm>
            <a:off x="5091425" y="1512606"/>
            <a:ext cx="3061263" cy="554060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انقر هنا لعرض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"تفاصيل العملية"</a:t>
            </a:r>
            <a:endParaRPr lang="fr-FR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4" name="Connecteur droit avec flèche 26">
            <a:extLst>
              <a:ext uri="{FF2B5EF4-FFF2-40B4-BE49-F238E27FC236}">
                <a16:creationId xmlns:a16="http://schemas.microsoft.com/office/drawing/2014/main" id="{7E535541-BF66-B355-AED9-F76224C75A42}"/>
              </a:ext>
            </a:extLst>
          </p:cNvPr>
          <p:cNvCxnSpPr>
            <a:cxnSpLocks/>
            <a:stCxn id="3" idx="1"/>
            <a:endCxn id="2" idx="0"/>
          </p:cNvCxnSpPr>
          <p:nvPr/>
        </p:nvCxnSpPr>
        <p:spPr>
          <a:xfrm rot="10800000" flipV="1">
            <a:off x="3990887" y="1789635"/>
            <a:ext cx="1100539" cy="474999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526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52FE85B1-D79C-2F95-1BE6-C503C4210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8490"/>
            <a:ext cx="12192000" cy="6061020"/>
          </a:xfrm>
          <a:prstGeom prst="rect">
            <a:avLst/>
          </a:prstGeom>
        </p:spPr>
      </p:pic>
      <p:sp>
        <p:nvSpPr>
          <p:cNvPr id="5" name="TextBox 2">
            <a:extLst>
              <a:ext uri="{FF2B5EF4-FFF2-40B4-BE49-F238E27FC236}">
                <a16:creationId xmlns:a16="http://schemas.microsoft.com/office/drawing/2014/main" id="{D7F15B3D-B562-C9A3-ED5B-F00AB326357B}"/>
              </a:ext>
            </a:extLst>
          </p:cNvPr>
          <p:cNvSpPr txBox="1"/>
          <p:nvPr/>
        </p:nvSpPr>
        <p:spPr>
          <a:xfrm>
            <a:off x="4530978" y="398490"/>
            <a:ext cx="3130043" cy="4676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تفاصيل العملية</a:t>
            </a:r>
            <a:endParaRPr lang="fr-FR" sz="2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496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932BEA14-08D5-39C3-1639-C12121484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3966"/>
            <a:ext cx="12192000" cy="617006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F9EAFEF-FF14-504A-77BD-42AF60A57BCC}"/>
              </a:ext>
            </a:extLst>
          </p:cNvPr>
          <p:cNvSpPr/>
          <p:nvPr/>
        </p:nvSpPr>
        <p:spPr>
          <a:xfrm>
            <a:off x="3435178" y="1070919"/>
            <a:ext cx="6647935" cy="528869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DC5C54-421E-3F44-85E2-3ABBC65D89BB}"/>
              </a:ext>
            </a:extLst>
          </p:cNvPr>
          <p:cNvSpPr txBox="1"/>
          <p:nvPr/>
        </p:nvSpPr>
        <p:spPr>
          <a:xfrm>
            <a:off x="4950938" y="485097"/>
            <a:ext cx="3616414" cy="862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يمكنك ملء المعلومات اللازمة لتحرير طلب الوضعية الجبائية</a:t>
            </a:r>
            <a:endParaRPr lang="fr-FR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314A32B1-F4D9-41FB-DE3D-915A39E86F88}"/>
              </a:ext>
            </a:extLst>
          </p:cNvPr>
          <p:cNvSpPr txBox="1"/>
          <p:nvPr/>
        </p:nvSpPr>
        <p:spPr>
          <a:xfrm>
            <a:off x="2405450" y="5114930"/>
            <a:ext cx="3505030" cy="12579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ar-D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انقر على زر </a:t>
            </a:r>
            <a:r>
              <a:rPr lang="ar-D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"تحرير طلب الوضعية الجبائية" </a:t>
            </a:r>
            <a:r>
              <a:rPr lang="ar-D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عند الانتهاء من ملء المعلومات اللازمة</a:t>
            </a:r>
            <a:endParaRPr lang="fr-FR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necteur droit avec flèche 16">
            <a:extLst>
              <a:ext uri="{FF2B5EF4-FFF2-40B4-BE49-F238E27FC236}">
                <a16:creationId xmlns:a16="http://schemas.microsoft.com/office/drawing/2014/main" id="{22E31C94-95B3-5014-4946-B972D61C3131}"/>
              </a:ext>
            </a:extLst>
          </p:cNvPr>
          <p:cNvCxnSpPr>
            <a:cxnSpLocks/>
          </p:cNvCxnSpPr>
          <p:nvPr/>
        </p:nvCxnSpPr>
        <p:spPr>
          <a:xfrm>
            <a:off x="5910480" y="5684024"/>
            <a:ext cx="1598063" cy="206114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41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0AD4E7E1-4D5C-6C3C-8A65-87ED6D582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0600"/>
            <a:ext cx="12192000" cy="61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360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F203A-75B1-6576-27CA-53CBB5F52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9A33CFE2-FD06-941A-2DAC-41B9CE0AE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0977" y="2495550"/>
            <a:ext cx="7289298" cy="1345250"/>
          </a:xfrm>
        </p:spPr>
        <p:txBody>
          <a:bodyPr>
            <a:normAutofit/>
          </a:bodyPr>
          <a:lstStyle/>
          <a:p>
            <a:pPr rtl="1"/>
            <a:r>
              <a:rPr lang="ar-DZ" sz="3600" dirty="0"/>
              <a:t>ثانيا : </a:t>
            </a:r>
            <a:br>
              <a:rPr lang="ar-DZ" sz="3600" dirty="0"/>
            </a:br>
            <a:r>
              <a:rPr lang="ar-DZ" sz="3600" dirty="0"/>
              <a:t>إضافة تاريخ إيداع طلب الوضعية الجبائية</a:t>
            </a:r>
          </a:p>
        </p:txBody>
      </p:sp>
    </p:spTree>
    <p:extLst>
      <p:ext uri="{BB962C8B-B14F-4D97-AF65-F5344CB8AC3E}">
        <p14:creationId xmlns:p14="http://schemas.microsoft.com/office/powerpoint/2010/main" val="3869834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2F81F0CA-8D42-F7C9-2ADE-2C51FB2ED8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3418"/>
            <a:ext cx="12192000" cy="613116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769FE94-3FAF-8194-7983-44CAB7D5DFC7}"/>
              </a:ext>
            </a:extLst>
          </p:cNvPr>
          <p:cNvSpPr/>
          <p:nvPr/>
        </p:nvSpPr>
        <p:spPr>
          <a:xfrm>
            <a:off x="1552574" y="2657475"/>
            <a:ext cx="1762125" cy="3640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743BCB5A-2211-19B6-78F5-2E54480FDF7B}"/>
              </a:ext>
            </a:extLst>
          </p:cNvPr>
          <p:cNvSpPr txBox="1">
            <a:spLocks/>
          </p:cNvSpPr>
          <p:nvPr/>
        </p:nvSpPr>
        <p:spPr>
          <a:xfrm>
            <a:off x="3500750" y="1855247"/>
            <a:ext cx="3433450" cy="68792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DZ" sz="2000" dirty="0">
                <a:latin typeface="Calibri" panose="020F0502020204030204" pitchFamily="34" charset="0"/>
                <a:ea typeface="Calibri" panose="020F0502020204030204" pitchFamily="34" charset="0"/>
              </a:rPr>
              <a:t>يمكنك إضافة تاريخ إيداع طلب الوضعية الجبائية ثم النقر على زر </a:t>
            </a:r>
            <a:r>
              <a:rPr lang="ar-DZ" sz="2000" b="1" dirty="0">
                <a:latin typeface="Calibri" panose="020F0502020204030204" pitchFamily="34" charset="0"/>
                <a:ea typeface="Calibri" panose="020F0502020204030204" pitchFamily="34" charset="0"/>
              </a:rPr>
              <a:t>"حفظ"</a:t>
            </a:r>
            <a:endParaRPr lang="fr-FR" sz="2000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8" name="Connecteur droit avec flèche 26">
            <a:extLst>
              <a:ext uri="{FF2B5EF4-FFF2-40B4-BE49-F238E27FC236}">
                <a16:creationId xmlns:a16="http://schemas.microsoft.com/office/drawing/2014/main" id="{18EC6755-77DC-CD2D-D3C9-3644D2E0DDFE}"/>
              </a:ext>
            </a:extLst>
          </p:cNvPr>
          <p:cNvCxnSpPr>
            <a:cxnSpLocks/>
            <a:stCxn id="7" idx="1"/>
            <a:endCxn id="6" idx="0"/>
          </p:cNvCxnSpPr>
          <p:nvPr/>
        </p:nvCxnSpPr>
        <p:spPr>
          <a:xfrm rot="10800000" flipV="1">
            <a:off x="2433638" y="2199211"/>
            <a:ext cx="1067113" cy="458264"/>
          </a:xfrm>
          <a:prstGeom prst="bentConnector2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4598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9C813-CC69-D530-F2AB-42B45613D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65E6EF2-7785-4500-6BCE-21441AED3D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0977" y="2495550"/>
            <a:ext cx="7289298" cy="1345250"/>
          </a:xfrm>
        </p:spPr>
        <p:txBody>
          <a:bodyPr>
            <a:normAutofit/>
          </a:bodyPr>
          <a:lstStyle/>
          <a:p>
            <a:pPr rtl="1"/>
            <a:r>
              <a:rPr lang="ar-DZ" sz="3600" dirty="0"/>
              <a:t>ثالثا : </a:t>
            </a:r>
          </a:p>
          <a:p>
            <a:pPr rtl="1"/>
            <a:r>
              <a:rPr lang="ar-DZ" sz="3600" dirty="0"/>
              <a:t>حذف تاريخ إيداع طلب الوضعية الجبائية</a:t>
            </a:r>
          </a:p>
        </p:txBody>
      </p:sp>
    </p:spTree>
    <p:extLst>
      <p:ext uri="{BB962C8B-B14F-4D97-AF65-F5344CB8AC3E}">
        <p14:creationId xmlns:p14="http://schemas.microsoft.com/office/powerpoint/2010/main" val="2841568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3000</TotalTime>
  <Words>131</Words>
  <Application>Microsoft Office PowerPoint</Application>
  <PresentationFormat>Grand écran</PresentationFormat>
  <Paragraphs>15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متابعة الوضعية الجبائية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العنوان</dc:title>
  <dc:creator>abdellah Deroueche</dc:creator>
  <cp:lastModifiedBy>éléctro nium</cp:lastModifiedBy>
  <cp:revision>196</cp:revision>
  <dcterms:created xsi:type="dcterms:W3CDTF">2024-02-26T13:35:37Z</dcterms:created>
  <dcterms:modified xsi:type="dcterms:W3CDTF">2026-01-15T11:19:54Z</dcterms:modified>
</cp:coreProperties>
</file>