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300" r:id="rId3"/>
    <p:sldId id="295" r:id="rId4"/>
    <p:sldId id="293" r:id="rId5"/>
    <p:sldId id="294" r:id="rId6"/>
    <p:sldId id="301" r:id="rId7"/>
    <p:sldId id="302" r:id="rId8"/>
    <p:sldId id="29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دفاتر اليومية والكبيرة لحساب الزبائن" id="{B68FD549-0D14-4A32-81C1-02615D9AEDD7}">
          <p14:sldIdLst>
            <p14:sldId id="292"/>
          </p14:sldIdLst>
        </p14:section>
        <p14:section name="أولا: عرض الدفاتر اليومية" id="{7B448605-F010-4EC4-BB53-ED7E9EE0DB1A}">
          <p14:sldIdLst>
            <p14:sldId id="300"/>
            <p14:sldId id="295"/>
            <p14:sldId id="293"/>
            <p14:sldId id="294"/>
          </p14:sldIdLst>
        </p14:section>
        <p14:section name="ثانيا: عرض الدفاتر الكبيرة" id="{6653821E-A10E-4A82-AB24-B4891123D994}">
          <p14:sldIdLst>
            <p14:sldId id="301"/>
            <p14:sldId id="302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46ECF-5618-D147-E6A7-5432AF938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46B33-8261-930B-C207-88199524F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852-BB61-979E-9069-B441842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CCED0-941D-76F6-61B9-117F5F20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0E0F4-F656-430C-12BD-CA7A5968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02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3B2D-6FEA-BE87-1C06-9C2BE4C7C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F917B-5E49-9F07-B88D-27EB4776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3EC61-D56A-0CB6-67B5-481C34AA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28039-A688-B779-E6EF-0009D452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72840-44C3-A022-A4A1-93C3C283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70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7F6859-AE2F-83D5-10DD-7537C7E4E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28B2E-EC25-DF38-E76F-1FB02F1A3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97039-B096-566E-96B2-67F86A23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6010E-CCF3-951D-0057-F51CEC4B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0D98A-893D-9195-2178-A6889A94E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31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801A-FEBB-B5CB-DBBA-4C70DAEA3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A22A2-9F9C-D55A-31FF-6A9D32262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3BF0C-78C8-96D9-F8E5-75F54A659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4692-BE21-B510-7D19-5FA9BED2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7A583-FC44-F34B-7D95-0B9A4D6F7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A88D-EEC3-DA1C-3570-38DD2282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4E05E-F6A5-C81D-FC5F-B6A308784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535CA-92D3-C6B4-6288-CA778F84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AD05A-9976-9AC5-B2D8-79C72BA6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C99A3-756B-5B9C-07CA-E4803CD9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9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43A9-7640-BE4E-A19A-5BB765B5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2769C-2333-D395-D861-40E77EB94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00CDD-9F21-0666-119A-36F434A0D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E05E7-E067-8054-907F-38C8B23B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8B38F-CD8E-77FE-6104-18C8CC65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56561-743F-FF66-7623-347DD36D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2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1128-67F2-98B8-9270-2F1476E7B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3C3F1-FCA1-93C8-9454-BDC20D2F6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7F944-CB1A-407C-CEF5-D9E00B23B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39292-C8B5-22EA-FB27-31D6274A7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537C3-D3AE-9405-A1CC-E549BAB80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23782-BB83-0000-08A5-F2D10CDA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4B041-636E-1B1A-B12B-7288CA08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E3E677-2B59-A9AA-E48F-620A1649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19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8C68C-0588-599D-CEF0-570527F4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067FDE-E39E-043F-8D33-76845014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39CD4-3FD3-73A1-755D-F02844C0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F2C77-09A0-F1F8-DA66-40177C55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96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A0013-9C94-4CDC-BC2E-02DB4CB12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2E8B-82E7-B596-E15B-50F1068E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5A6C4-622D-D173-3514-48E960E8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98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90A7-C671-12BE-F2AB-9534901E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444DF-6E55-4B8D-002A-251723A60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63035-046B-9711-5B61-E0C2AC369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0D8E2-A7F3-72C5-2CA0-EC6DCFB1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51270-400A-40C5-3161-587231667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3994C-7F8D-D23E-EDD2-82553AC8E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1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8914-EF12-ABF5-0B27-4671E3C8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F6FB3-8A3F-E95D-57AE-8C88B6F0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B04CE-516B-2F47-86AE-B498111C3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935CC-2DC7-963E-59CD-0F96C44A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4E46D-24A0-8DEB-D247-AD55E251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F5D7A-F4F9-7016-A975-45704392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11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32F93-5C9F-0395-B253-367C7D73F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E74E5-E9B0-7D35-15E7-5F8B76CE0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D507C-DEA1-EDE7-D00A-03DE18B75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C250-69B3-B91F-9AED-F2BAFFC14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7711F-66E8-0FDA-0A4A-BF1A1478D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46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39A79-4106-CB4D-4665-FB512EF9C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038" y="756298"/>
            <a:ext cx="8693924" cy="1585247"/>
          </a:xfrm>
        </p:spPr>
        <p:txBody>
          <a:bodyPr anchor="ctr" anchorCtr="0">
            <a:normAutofit fontScale="90000"/>
          </a:bodyPr>
          <a:lstStyle/>
          <a:p>
            <a:r>
              <a:rPr lang="ar-DZ" dirty="0"/>
              <a:t>الدفاتر اليومية والكبيرة لحساب الزبائن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E1FE8F-D54E-F78D-6FBF-A5D5759DB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4635" y="2640650"/>
            <a:ext cx="7907707" cy="3277078"/>
          </a:xfrm>
        </p:spPr>
        <p:txBody>
          <a:bodyPr>
            <a:norm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عرض الدفاتر اليومية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عرض الدفاتر الكبيرة</a:t>
            </a:r>
          </a:p>
        </p:txBody>
      </p:sp>
    </p:spTree>
    <p:extLst>
      <p:ext uri="{BB962C8B-B14F-4D97-AF65-F5344CB8AC3E}">
        <p14:creationId xmlns:p14="http://schemas.microsoft.com/office/powerpoint/2010/main" val="8072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A540757-201F-16B1-1382-A3EC2E69E5F2}"/>
              </a:ext>
            </a:extLst>
          </p:cNvPr>
          <p:cNvSpPr txBox="1">
            <a:spLocks/>
          </p:cNvSpPr>
          <p:nvPr/>
        </p:nvSpPr>
        <p:spPr>
          <a:xfrm>
            <a:off x="1529697" y="2200537"/>
            <a:ext cx="9049996" cy="226891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/>
              <a:t>أولا:</a:t>
            </a:r>
            <a:r>
              <a:rPr lang="fr-FR" sz="4000" dirty="0"/>
              <a:t> </a:t>
            </a:r>
            <a:r>
              <a:rPr lang="ar-DZ" sz="4000" dirty="0"/>
              <a:t>عرض الدفاتر اليومية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32458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Page web&#10;&#10;Le contenu généré par l’IA peut être incorrect.">
            <a:extLst>
              <a:ext uri="{FF2B5EF4-FFF2-40B4-BE49-F238E27FC236}">
                <a16:creationId xmlns:a16="http://schemas.microsoft.com/office/drawing/2014/main" id="{38FAA3FE-1D08-2B4B-306D-C8C2018E2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2227"/>
            <a:ext cx="12192000" cy="5993546"/>
          </a:xfrm>
          <a:prstGeom prst="rect">
            <a:avLst/>
          </a:prstGeom>
        </p:spPr>
      </p:pic>
      <p:grpSp>
        <p:nvGrpSpPr>
          <p:cNvPr id="6" name="Groupe 5">
            <a:extLst>
              <a:ext uri="{FF2B5EF4-FFF2-40B4-BE49-F238E27FC236}">
                <a16:creationId xmlns:a16="http://schemas.microsoft.com/office/drawing/2014/main" id="{5D5FECFA-C1E7-D45A-EFAD-7EEB47D5268A}"/>
              </a:ext>
            </a:extLst>
          </p:cNvPr>
          <p:cNvGrpSpPr/>
          <p:nvPr/>
        </p:nvGrpSpPr>
        <p:grpSpPr>
          <a:xfrm>
            <a:off x="6001997" y="3365608"/>
            <a:ext cx="6095999" cy="1966968"/>
            <a:chOff x="6096001" y="2425570"/>
            <a:chExt cx="6095999" cy="196696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3F20693-C1F8-B6CD-0044-4E99826CBB03}"/>
                </a:ext>
              </a:extLst>
            </p:cNvPr>
            <p:cNvSpPr/>
            <p:nvPr/>
          </p:nvSpPr>
          <p:spPr>
            <a:xfrm>
              <a:off x="10782300" y="4016628"/>
              <a:ext cx="1409700" cy="37591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Titre 1">
              <a:extLst>
                <a:ext uri="{FF2B5EF4-FFF2-40B4-BE49-F238E27FC236}">
                  <a16:creationId xmlns:a16="http://schemas.microsoft.com/office/drawing/2014/main" id="{C7AB2B71-6C4B-691E-DA90-CC10E8E0CC33}"/>
                </a:ext>
              </a:extLst>
            </p:cNvPr>
            <p:cNvSpPr txBox="1">
              <a:spLocks/>
            </p:cNvSpPr>
            <p:nvPr/>
          </p:nvSpPr>
          <p:spPr>
            <a:xfrm>
              <a:off x="6096001" y="2425570"/>
              <a:ext cx="4686300" cy="8607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DZ" sz="2400" dirty="0">
                  <a:latin typeface="Calibri" panose="020F0502020204030204" pitchFamily="34" charset="0"/>
                  <a:ea typeface="Calibri" panose="020F0502020204030204" pitchFamily="34" charset="0"/>
                </a:rPr>
                <a:t>انقر على زر </a:t>
              </a:r>
              <a:r>
                <a:rPr lang="ar-DZ" sz="2400" b="1" dirty="0">
                  <a:latin typeface="Calibri" panose="020F0502020204030204" pitchFamily="34" charset="0"/>
                  <a:ea typeface="Calibri" panose="020F0502020204030204" pitchFamily="34" charset="0"/>
                </a:rPr>
                <a:t>"الدفتر اليومي للزبائن" </a:t>
              </a:r>
              <a:r>
                <a:rPr lang="ar-DZ" sz="2400" dirty="0">
                  <a:latin typeface="Calibri" panose="020F0502020204030204" pitchFamily="34" charset="0"/>
                  <a:ea typeface="Calibri" panose="020F0502020204030204" pitchFamily="34" charset="0"/>
                </a:rPr>
                <a:t>تحت قائمة </a:t>
              </a:r>
              <a:r>
                <a:rPr lang="ar-DZ" sz="2400" b="1" dirty="0">
                  <a:latin typeface="Calibri" panose="020F0502020204030204" pitchFamily="34" charset="0"/>
                  <a:ea typeface="Calibri" panose="020F0502020204030204" pitchFamily="34" charset="0"/>
                </a:rPr>
                <a:t>"حساب الزبائن"</a:t>
              </a:r>
              <a:endParaRPr lang="fr-FR" sz="2400" b="1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cxnSp>
          <p:nvCxnSpPr>
            <p:cNvPr id="9" name="Connecteur droit avec flèche 26">
              <a:extLst>
                <a:ext uri="{FF2B5EF4-FFF2-40B4-BE49-F238E27FC236}">
                  <a16:creationId xmlns:a16="http://schemas.microsoft.com/office/drawing/2014/main" id="{BCC6E969-B755-A678-5804-F4EAAB0F6D2D}"/>
                </a:ext>
              </a:extLst>
            </p:cNvPr>
            <p:cNvCxnSpPr>
              <a:cxnSpLocks/>
              <a:stCxn id="8" idx="2"/>
              <a:endCxn id="7" idx="1"/>
            </p:cNvCxnSpPr>
            <p:nvPr/>
          </p:nvCxnSpPr>
          <p:spPr>
            <a:xfrm rot="16200000" flipH="1">
              <a:off x="9151581" y="2573863"/>
              <a:ext cx="918289" cy="2343149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7387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9A513A83-D745-638E-875A-3E0B2652F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3421"/>
            <a:ext cx="12192000" cy="607044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B87FC36-C26E-E5D9-28E5-4DFA4A26534F}"/>
              </a:ext>
            </a:extLst>
          </p:cNvPr>
          <p:cNvSpPr/>
          <p:nvPr/>
        </p:nvSpPr>
        <p:spPr>
          <a:xfrm>
            <a:off x="5192994" y="1838216"/>
            <a:ext cx="677966" cy="3759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511C3147-F724-9A97-0949-53728454D6FC}"/>
              </a:ext>
            </a:extLst>
          </p:cNvPr>
          <p:cNvSpPr txBox="1">
            <a:spLocks/>
          </p:cNvSpPr>
          <p:nvPr/>
        </p:nvSpPr>
        <p:spPr>
          <a:xfrm>
            <a:off x="572923" y="1392965"/>
            <a:ext cx="3204320" cy="52600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اختر الشهر الذي تريد عرضه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9" name="Connecteur droit avec flèche 26">
            <a:extLst>
              <a:ext uri="{FF2B5EF4-FFF2-40B4-BE49-F238E27FC236}">
                <a16:creationId xmlns:a16="http://schemas.microsoft.com/office/drawing/2014/main" id="{1450CE11-34FD-DD47-BE53-987BA63977E9}"/>
              </a:ext>
            </a:extLst>
          </p:cNvPr>
          <p:cNvCxnSpPr>
            <a:cxnSpLocks/>
            <a:stCxn id="8" idx="3"/>
            <a:endCxn id="7" idx="0"/>
          </p:cNvCxnSpPr>
          <p:nvPr/>
        </p:nvCxnSpPr>
        <p:spPr>
          <a:xfrm>
            <a:off x="3777243" y="1655966"/>
            <a:ext cx="1754734" cy="182250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re 1">
            <a:extLst>
              <a:ext uri="{FF2B5EF4-FFF2-40B4-BE49-F238E27FC236}">
                <a16:creationId xmlns:a16="http://schemas.microsoft.com/office/drawing/2014/main" id="{2CCE29D0-1043-E90F-0004-8C05A3F6DDCE}"/>
              </a:ext>
            </a:extLst>
          </p:cNvPr>
          <p:cNvSpPr txBox="1">
            <a:spLocks/>
          </p:cNvSpPr>
          <p:nvPr/>
        </p:nvSpPr>
        <p:spPr>
          <a:xfrm>
            <a:off x="3357252" y="0"/>
            <a:ext cx="5477496" cy="70075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تظهر صفحة </a:t>
            </a: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</a:rPr>
              <a:t>"دفتر الزبائن اليومي"</a:t>
            </a: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 على هذا الشكل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17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ED3FC643-82D2-0907-500D-291849A88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598"/>
            <a:ext cx="12192000" cy="609280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A96F397-DF05-5527-7C99-E98958F243DB}"/>
              </a:ext>
            </a:extLst>
          </p:cNvPr>
          <p:cNvSpPr/>
          <p:nvPr/>
        </p:nvSpPr>
        <p:spPr>
          <a:xfrm>
            <a:off x="65517" y="726444"/>
            <a:ext cx="2558042" cy="418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0157223-2D40-AC03-F917-8A58BB680653}"/>
              </a:ext>
            </a:extLst>
          </p:cNvPr>
          <p:cNvSpPr txBox="1">
            <a:spLocks/>
          </p:cNvSpPr>
          <p:nvPr/>
        </p:nvSpPr>
        <p:spPr>
          <a:xfrm>
            <a:off x="2965392" y="95971"/>
            <a:ext cx="6186846" cy="52494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انقر هنا لـ </a:t>
            </a: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</a:rPr>
              <a:t>"تحميل الدفتر اليومي للزبائن" </a:t>
            </a: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للشهر الذي اخترته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8" name="Connecteur droit avec flèche 26">
            <a:extLst>
              <a:ext uri="{FF2B5EF4-FFF2-40B4-BE49-F238E27FC236}">
                <a16:creationId xmlns:a16="http://schemas.microsoft.com/office/drawing/2014/main" id="{5A951FBC-DE89-58A4-22AF-79B43FDF9E2C}"/>
              </a:ext>
            </a:extLst>
          </p:cNvPr>
          <p:cNvCxnSpPr>
            <a:cxnSpLocks/>
            <a:stCxn id="7" idx="2"/>
            <a:endCxn id="6" idx="3"/>
          </p:cNvCxnSpPr>
          <p:nvPr/>
        </p:nvCxnSpPr>
        <p:spPr>
          <a:xfrm rot="5400000">
            <a:off x="4183750" y="-939276"/>
            <a:ext cx="314875" cy="3435256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CEEECEA1-AFDC-7FA7-61AE-EC31F41F5F23}"/>
              </a:ext>
            </a:extLst>
          </p:cNvPr>
          <p:cNvSpPr/>
          <p:nvPr/>
        </p:nvSpPr>
        <p:spPr>
          <a:xfrm>
            <a:off x="65517" y="1206742"/>
            <a:ext cx="1610884" cy="583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51438B5B-0723-817D-2340-1B8017BB893B}"/>
              </a:ext>
            </a:extLst>
          </p:cNvPr>
          <p:cNvSpPr txBox="1">
            <a:spLocks/>
          </p:cNvSpPr>
          <p:nvPr/>
        </p:nvSpPr>
        <p:spPr>
          <a:xfrm>
            <a:off x="2219725" y="1400524"/>
            <a:ext cx="2245183" cy="51078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الرصيد الافتتاحي للشهر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2672DDD0-2662-03D4-4021-001219E825F5}"/>
              </a:ext>
            </a:extLst>
          </p:cNvPr>
          <p:cNvCxnSpPr>
            <a:cxnSpLocks/>
            <a:stCxn id="26" idx="1"/>
            <a:endCxn id="25" idx="3"/>
          </p:cNvCxnSpPr>
          <p:nvPr/>
        </p:nvCxnSpPr>
        <p:spPr>
          <a:xfrm flipH="1" flipV="1">
            <a:off x="1676401" y="1498721"/>
            <a:ext cx="543324" cy="15719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61A832EC-46F0-7F3E-701A-153DCFA6824E}"/>
              </a:ext>
            </a:extLst>
          </p:cNvPr>
          <p:cNvSpPr/>
          <p:nvPr/>
        </p:nvSpPr>
        <p:spPr>
          <a:xfrm>
            <a:off x="65517" y="5689716"/>
            <a:ext cx="1610884" cy="583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itre 1">
            <a:extLst>
              <a:ext uri="{FF2B5EF4-FFF2-40B4-BE49-F238E27FC236}">
                <a16:creationId xmlns:a16="http://schemas.microsoft.com/office/drawing/2014/main" id="{BE22CDC5-1FC9-3412-6953-AF50F3FEA0ED}"/>
              </a:ext>
            </a:extLst>
          </p:cNvPr>
          <p:cNvSpPr txBox="1">
            <a:spLocks/>
          </p:cNvSpPr>
          <p:nvPr/>
        </p:nvSpPr>
        <p:spPr>
          <a:xfrm>
            <a:off x="2219724" y="5434326"/>
            <a:ext cx="2245183" cy="51078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الرصيد الختامي للشهر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493B18C9-B5AD-C62F-B871-736C581B2ECB}"/>
              </a:ext>
            </a:extLst>
          </p:cNvPr>
          <p:cNvCxnSpPr>
            <a:cxnSpLocks/>
            <a:stCxn id="39" idx="1"/>
            <a:endCxn id="38" idx="3"/>
          </p:cNvCxnSpPr>
          <p:nvPr/>
        </p:nvCxnSpPr>
        <p:spPr>
          <a:xfrm flipH="1">
            <a:off x="1676401" y="5689716"/>
            <a:ext cx="543323" cy="29197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967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328A1-6BB4-F255-48DD-988C162DA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00F370A5-EB9D-AC03-2625-686CAC4B7E85}"/>
              </a:ext>
            </a:extLst>
          </p:cNvPr>
          <p:cNvSpPr txBox="1">
            <a:spLocks/>
          </p:cNvSpPr>
          <p:nvPr/>
        </p:nvSpPr>
        <p:spPr>
          <a:xfrm>
            <a:off x="1529697" y="2200537"/>
            <a:ext cx="9049996" cy="226891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/>
              <a:t>ثانيا:</a:t>
            </a:r>
            <a:r>
              <a:rPr lang="fr-FR" sz="4000" dirty="0"/>
              <a:t> </a:t>
            </a:r>
            <a:r>
              <a:rPr lang="ar-DZ" sz="4000" dirty="0"/>
              <a:t>عرض الدفاتر الكبيرة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054367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A29CB-5A5C-7076-AEF4-655B4D5DB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Page web&#10;&#10;Le contenu généré par l’IA peut être incorrect.">
            <a:extLst>
              <a:ext uri="{FF2B5EF4-FFF2-40B4-BE49-F238E27FC236}">
                <a16:creationId xmlns:a16="http://schemas.microsoft.com/office/drawing/2014/main" id="{CD63AA9B-2013-E49B-5824-A5CE1EE00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2227"/>
            <a:ext cx="12192000" cy="5993546"/>
          </a:xfrm>
          <a:prstGeom prst="rect">
            <a:avLst/>
          </a:prstGeom>
        </p:spPr>
      </p:pic>
      <p:grpSp>
        <p:nvGrpSpPr>
          <p:cNvPr id="6" name="Groupe 5">
            <a:extLst>
              <a:ext uri="{FF2B5EF4-FFF2-40B4-BE49-F238E27FC236}">
                <a16:creationId xmlns:a16="http://schemas.microsoft.com/office/drawing/2014/main" id="{D13511D0-6443-EF22-7EE8-75475075DB74}"/>
              </a:ext>
            </a:extLst>
          </p:cNvPr>
          <p:cNvGrpSpPr/>
          <p:nvPr/>
        </p:nvGrpSpPr>
        <p:grpSpPr>
          <a:xfrm>
            <a:off x="6001997" y="3771049"/>
            <a:ext cx="6095999" cy="1966968"/>
            <a:chOff x="6096001" y="2425570"/>
            <a:chExt cx="6095999" cy="196696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E240701-7346-7DBC-88D0-480350AE1E78}"/>
                </a:ext>
              </a:extLst>
            </p:cNvPr>
            <p:cNvSpPr/>
            <p:nvPr/>
          </p:nvSpPr>
          <p:spPr>
            <a:xfrm>
              <a:off x="10782300" y="4016628"/>
              <a:ext cx="1409700" cy="37591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Titre 1">
              <a:extLst>
                <a:ext uri="{FF2B5EF4-FFF2-40B4-BE49-F238E27FC236}">
                  <a16:creationId xmlns:a16="http://schemas.microsoft.com/office/drawing/2014/main" id="{41C1810C-A1BB-9318-A532-174D737D43BD}"/>
                </a:ext>
              </a:extLst>
            </p:cNvPr>
            <p:cNvSpPr txBox="1">
              <a:spLocks/>
            </p:cNvSpPr>
            <p:nvPr/>
          </p:nvSpPr>
          <p:spPr>
            <a:xfrm>
              <a:off x="6096001" y="2425570"/>
              <a:ext cx="4686300" cy="8607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DZ" sz="2400" dirty="0">
                  <a:latin typeface="Calibri" panose="020F0502020204030204" pitchFamily="34" charset="0"/>
                  <a:ea typeface="Calibri" panose="020F0502020204030204" pitchFamily="34" charset="0"/>
                </a:rPr>
                <a:t>انقر على زر </a:t>
              </a:r>
              <a:r>
                <a:rPr lang="ar-DZ" sz="2400" b="1" dirty="0">
                  <a:latin typeface="Calibri" panose="020F0502020204030204" pitchFamily="34" charset="0"/>
                  <a:ea typeface="Calibri" panose="020F0502020204030204" pitchFamily="34" charset="0"/>
                </a:rPr>
                <a:t>"الدفتر الكبير للزبائن" </a:t>
              </a:r>
              <a:r>
                <a:rPr lang="ar-DZ" sz="2400" dirty="0">
                  <a:latin typeface="Calibri" panose="020F0502020204030204" pitchFamily="34" charset="0"/>
                  <a:ea typeface="Calibri" panose="020F0502020204030204" pitchFamily="34" charset="0"/>
                </a:rPr>
                <a:t>تحت قائمة </a:t>
              </a:r>
              <a:r>
                <a:rPr lang="ar-DZ" sz="2400" b="1" dirty="0">
                  <a:latin typeface="Calibri" panose="020F0502020204030204" pitchFamily="34" charset="0"/>
                  <a:ea typeface="Calibri" panose="020F0502020204030204" pitchFamily="34" charset="0"/>
                </a:rPr>
                <a:t>"حساب الزبائن"</a:t>
              </a:r>
              <a:endParaRPr lang="fr-FR" sz="2400" b="1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cxnSp>
          <p:nvCxnSpPr>
            <p:cNvPr id="9" name="Connecteur droit avec flèche 26">
              <a:extLst>
                <a:ext uri="{FF2B5EF4-FFF2-40B4-BE49-F238E27FC236}">
                  <a16:creationId xmlns:a16="http://schemas.microsoft.com/office/drawing/2014/main" id="{C557F667-9988-C96A-48D0-3F8F49890981}"/>
                </a:ext>
              </a:extLst>
            </p:cNvPr>
            <p:cNvCxnSpPr>
              <a:cxnSpLocks/>
              <a:stCxn id="8" idx="2"/>
              <a:endCxn id="7" idx="1"/>
            </p:cNvCxnSpPr>
            <p:nvPr/>
          </p:nvCxnSpPr>
          <p:spPr>
            <a:xfrm rot="16200000" flipH="1">
              <a:off x="9151581" y="2573863"/>
              <a:ext cx="918289" cy="2343149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26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A3868E86-AED2-D023-9AD0-00C3658D9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4850"/>
            <a:ext cx="12192000" cy="60483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00D5C4E-CBC3-2CE3-14F3-C6A50B084F1D}"/>
              </a:ext>
            </a:extLst>
          </p:cNvPr>
          <p:cNvSpPr txBox="1">
            <a:spLocks/>
          </p:cNvSpPr>
          <p:nvPr/>
        </p:nvSpPr>
        <p:spPr>
          <a:xfrm>
            <a:off x="3352801" y="121995"/>
            <a:ext cx="4686300" cy="86072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يظهر الدفتر الكبير للزبائن على هذا الشكل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39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3014</TotalTime>
  <Words>89</Words>
  <Application>Microsoft Office PowerPoint</Application>
  <PresentationFormat>Grand écran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الدفاتر اليومية والكبيرة لحساب الزبائن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</dc:title>
  <dc:creator>abdellah Deroueche</dc:creator>
  <cp:lastModifiedBy>éléctro nium</cp:lastModifiedBy>
  <cp:revision>198</cp:revision>
  <dcterms:created xsi:type="dcterms:W3CDTF">2024-02-26T13:35:37Z</dcterms:created>
  <dcterms:modified xsi:type="dcterms:W3CDTF">2026-01-15T11:13:08Z</dcterms:modified>
</cp:coreProperties>
</file>