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301" r:id="rId3"/>
    <p:sldId id="327" r:id="rId4"/>
    <p:sldId id="359" r:id="rId5"/>
    <p:sldId id="351" r:id="rId6"/>
    <p:sldId id="362" r:id="rId7"/>
    <p:sldId id="363" r:id="rId8"/>
    <p:sldId id="360" r:id="rId9"/>
    <p:sldId id="281" r:id="rId10"/>
    <p:sldId id="352" r:id="rId11"/>
    <p:sldId id="365" r:id="rId12"/>
    <p:sldId id="366" r:id="rId13"/>
    <p:sldId id="353" r:id="rId14"/>
    <p:sldId id="367" r:id="rId15"/>
    <p:sldId id="354" r:id="rId16"/>
    <p:sldId id="368" r:id="rId17"/>
    <p:sldId id="369" r:id="rId18"/>
    <p:sldId id="355" r:id="rId19"/>
    <p:sldId id="371" r:id="rId20"/>
    <p:sldId id="356" r:id="rId21"/>
    <p:sldId id="373" r:id="rId22"/>
    <p:sldId id="374" r:id="rId23"/>
    <p:sldId id="357" r:id="rId24"/>
    <p:sldId id="376" r:id="rId25"/>
    <p:sldId id="377" r:id="rId26"/>
    <p:sldId id="358" r:id="rId27"/>
    <p:sldId id="379" r:id="rId2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تابعة صكوك الزبائن" id="{E70003F6-439F-4373-BF9F-EAAF90A1B6CE}">
          <p14:sldIdLst>
            <p14:sldId id="292"/>
          </p14:sldIdLst>
        </p14:section>
        <p14:section name="أولا: تسجيل عملية إصدار صك زبون جديد" id="{8CCAD831-73DD-4295-A926-BB67F56D7516}">
          <p14:sldIdLst>
            <p14:sldId id="301"/>
            <p14:sldId id="327"/>
            <p14:sldId id="359"/>
          </p14:sldIdLst>
        </p14:section>
        <p14:section name="ثانيا: ربط صك زبون مع رقم الفهرس" id="{6B7120DB-D3A3-425F-A6A1-606162E1B332}">
          <p14:sldIdLst>
            <p14:sldId id="351"/>
            <p14:sldId id="362"/>
            <p14:sldId id="363"/>
            <p14:sldId id="360"/>
            <p14:sldId id="281"/>
          </p14:sldIdLst>
        </p14:section>
        <p14:section name="ثالثا: تفاصيل صك، طباعة صك" id="{C49A268B-1584-41A7-BBC9-4C7E16A1B76D}">
          <p14:sldIdLst>
            <p14:sldId id="352"/>
            <p14:sldId id="365"/>
            <p14:sldId id="366"/>
          </p14:sldIdLst>
        </p14:section>
        <p14:section name="رابعا: مسح أو حفظ نسخة من صك زبون" id="{D3D69272-F480-42B4-90F2-F13698995D1F}">
          <p14:sldIdLst>
            <p14:sldId id="353"/>
            <p14:sldId id="367"/>
          </p14:sldIdLst>
        </p14:section>
        <p14:section name="خامسا: طباعة وصل الاستلام والإبراء" id="{568986D4-3839-4A51-A31E-47757594D701}">
          <p14:sldIdLst>
            <p14:sldId id="354"/>
            <p14:sldId id="368"/>
            <p14:sldId id="369"/>
          </p14:sldIdLst>
        </p14:section>
        <p14:section name="سادسا: حفظ تاريخ الخروج النهائي لصك زبائن" id="{0264A729-32EC-4FF7-8693-0C7EB193CE38}">
          <p14:sldIdLst>
            <p14:sldId id="355"/>
            <p14:sldId id="371"/>
          </p14:sldIdLst>
        </p14:section>
        <p14:section name="سابعا: تعديل معلومات صك زبون" id="{658398AB-9CBB-4D06-AFE1-E5497BF27368}">
          <p14:sldIdLst>
            <p14:sldId id="356"/>
            <p14:sldId id="373"/>
            <p14:sldId id="374"/>
          </p14:sldIdLst>
        </p14:section>
        <p14:section name="ثامنا: حذف صك لحساب الزبائن" id="{AF1CBA68-8ED9-435A-ACC4-CA01C97D5695}">
          <p14:sldIdLst>
            <p14:sldId id="357"/>
            <p14:sldId id="376"/>
            <p14:sldId id="377"/>
          </p14:sldIdLst>
        </p14:section>
        <p14:section name="تاسعا: حالة الصك الملغى" id="{C23E0BE2-294A-4774-A702-63A49ADA9EF7}">
          <p14:sldIdLst>
            <p14:sldId id="358"/>
            <p14:sldId id="37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46ECF-5618-D147-E6A7-5432AF9387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746B33-8261-930B-C207-88199524F8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88852-BB61-979E-9069-B44184257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4853-B2A7-4282-89C8-B2EB684D9ACB}" type="datetimeFigureOut">
              <a:rPr lang="fr-FR" smtClean="0"/>
              <a:t>15/01/2026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7CCED0-941D-76F6-61B9-117F5F207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D0E0F4-F656-430C-12BD-CA7A5968B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69E4-3EDF-450F-9DB5-9E3CCB8D8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2025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03B2D-6FEA-BE87-1C06-9C2BE4C7C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8F917B-5E49-9F07-B88D-27EB477675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63EC61-D56A-0CB6-67B5-481C34AAA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4853-B2A7-4282-89C8-B2EB684D9ACB}" type="datetimeFigureOut">
              <a:rPr lang="fr-FR" smtClean="0"/>
              <a:t>15/01/2026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28039-A688-B779-E6EF-0009D4527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C72840-44C3-A022-A4A1-93C3C2831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69E4-3EDF-450F-9DB5-9E3CCB8D8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9702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7F6859-AE2F-83D5-10DD-7537C7E4E2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C28B2E-EC25-DF38-E76F-1FB02F1A3E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F97039-B096-566E-96B2-67F86A23B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4853-B2A7-4282-89C8-B2EB684D9ACB}" type="datetimeFigureOut">
              <a:rPr lang="fr-FR" smtClean="0"/>
              <a:t>15/01/2026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6010E-CCF3-951D-0057-F51CEC4BB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0D98A-893D-9195-2178-A6889A94E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69E4-3EDF-450F-9DB5-9E3CCB8D8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7319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6801A-FEBB-B5CB-DBBA-4C70DAEA3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A22A2-9F9C-D55A-31FF-6A9D32262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3BF0C-78C8-96D9-F8E5-75F54A659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4853-B2A7-4282-89C8-B2EB684D9ACB}" type="datetimeFigureOut">
              <a:rPr lang="fr-FR" smtClean="0"/>
              <a:t>15/01/2026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84692-BE21-B510-7D19-5FA9BED28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67A583-FC44-F34B-7D95-0B9A4D6F7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69E4-3EDF-450F-9DB5-9E3CCB8D8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344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EA88D-EEC3-DA1C-3570-38DD22828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34E05E-F6A5-C81D-FC5F-B6A3087848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535CA-92D3-C6B4-6288-CA778F843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4853-B2A7-4282-89C8-B2EB684D9ACB}" type="datetimeFigureOut">
              <a:rPr lang="fr-FR" smtClean="0"/>
              <a:t>15/01/2026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2AD05A-9976-9AC5-B2D8-79C72BA69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C99A3-756B-5B9C-07CA-E4803CD97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69E4-3EDF-450F-9DB5-9E3CCB8D8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5966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243A9-7640-BE4E-A19A-5BB765B5A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2769C-2333-D395-D861-40E77EB941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300CDD-9F21-0666-119A-36F434A0D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1E05E7-E067-8054-907F-38C8B23B0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4853-B2A7-4282-89C8-B2EB684D9ACB}" type="datetimeFigureOut">
              <a:rPr lang="fr-FR" smtClean="0"/>
              <a:t>15/01/2026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48B38F-CD8E-77FE-6104-18C8CC655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156561-743F-FF66-7623-347DD36DE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69E4-3EDF-450F-9DB5-9E3CCB8D8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8237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A1128-67F2-98B8-9270-2F1476E7B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93C3F1-FCA1-93C8-9454-BDC20D2F6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97F944-CB1A-407C-CEF5-D9E00B23BC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339292-C8B5-22EA-FB27-31D6274A74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8537C3-D3AE-9405-A1CC-E549BAB80D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023782-BB83-0000-08A5-F2D10CDAD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4853-B2A7-4282-89C8-B2EB684D9ACB}" type="datetimeFigureOut">
              <a:rPr lang="fr-FR" smtClean="0"/>
              <a:t>15/01/2026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64B041-636E-1B1A-B12B-7288CA08A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E3E677-2B59-A9AA-E48F-620A16496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69E4-3EDF-450F-9DB5-9E3CCB8D8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5194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8C68C-0588-599D-CEF0-570527F48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067FDE-E39E-043F-8D33-768450141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4853-B2A7-4282-89C8-B2EB684D9ACB}" type="datetimeFigureOut">
              <a:rPr lang="fr-FR" smtClean="0"/>
              <a:t>15/01/2026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339CD4-3FD3-73A1-755D-F02844C0F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EF2C77-09A0-F1F8-DA66-40177C552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69E4-3EDF-450F-9DB5-9E3CCB8D8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3964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DA0013-9C94-4CDC-BC2E-02DB4CB12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4853-B2A7-4282-89C8-B2EB684D9ACB}" type="datetimeFigureOut">
              <a:rPr lang="fr-FR" smtClean="0"/>
              <a:t>15/01/2026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EF2E8B-82E7-B596-E15B-50F1068ED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C5A6C4-622D-D173-3514-48E960E8C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69E4-3EDF-450F-9DB5-9E3CCB8D8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3984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390A7-C671-12BE-F2AB-9534901EE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444DF-6E55-4B8D-002A-251723A60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463035-046B-9711-5B61-E0C2AC369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00D8E2-A7F3-72C5-2CA0-EC6DCFB1F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4853-B2A7-4282-89C8-B2EB684D9ACB}" type="datetimeFigureOut">
              <a:rPr lang="fr-FR" smtClean="0"/>
              <a:t>15/01/2026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51270-400A-40C5-3161-587231667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E3994C-7F8D-D23E-EDD2-82553AC8E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69E4-3EDF-450F-9DB5-9E3CCB8D8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4112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78914-EF12-ABF5-0B27-4671E3C83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3F6FB3-8A3F-E95D-57AE-8C88B6F082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FB04CE-516B-2F47-86AE-B498111C37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A935CC-2DC7-963E-59CD-0F96C44A5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4853-B2A7-4282-89C8-B2EB684D9ACB}" type="datetimeFigureOut">
              <a:rPr lang="fr-FR" smtClean="0"/>
              <a:t>15/01/2026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E4E46D-24A0-8DEB-D247-AD55E2511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BF5D7A-F4F9-7016-A975-457043929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69E4-3EDF-450F-9DB5-9E3CCB8D8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2116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F32F93-5C9F-0395-B253-367C7D73F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7E74E5-E9B0-7D35-15E7-5F8B76CE05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AD507C-DEA1-EDE7-D00A-03DE18B759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C4853-B2A7-4282-89C8-B2EB684D9ACB}" type="datetimeFigureOut">
              <a:rPr lang="fr-FR" smtClean="0"/>
              <a:t>15/01/2026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77C250-69B3-B91F-9AED-F2BAFFC143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87711F-66E8-0FDA-0A4A-BF1A1478D3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969E4-3EDF-450F-9DB5-9E3CCB8D8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0463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939A79-4106-CB4D-4665-FB512EF9C9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56317" y="756298"/>
            <a:ext cx="6879365" cy="1585247"/>
          </a:xfrm>
        </p:spPr>
        <p:txBody>
          <a:bodyPr anchor="ctr" anchorCtr="0">
            <a:normAutofit/>
          </a:bodyPr>
          <a:lstStyle/>
          <a:p>
            <a:r>
              <a:rPr lang="ar-DZ" dirty="0"/>
              <a:t>متابعة صكوك الزبائن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E1FE8F-D54E-F78D-6FBF-A5D5759DB2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64635" y="2131941"/>
            <a:ext cx="7907707" cy="4294496"/>
          </a:xfrm>
        </p:spPr>
        <p:txBody>
          <a:bodyPr>
            <a:normAutofit fontScale="92500" lnSpcReduction="10000"/>
          </a:bodyPr>
          <a:lstStyle/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DZ" sz="2800" dirty="0"/>
              <a:t>تسجيل عملية إصدار صك زبون جديد</a:t>
            </a:r>
          </a:p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DZ" sz="2800" dirty="0"/>
              <a:t>ربط صك زبون مع رقم الفهرس</a:t>
            </a:r>
          </a:p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DZ" sz="2800" dirty="0"/>
              <a:t>تفاصيل صك، طباعة صك</a:t>
            </a:r>
          </a:p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DZ" sz="2800" dirty="0"/>
              <a:t>كسح أو حفظ نسخة صك زبون</a:t>
            </a:r>
          </a:p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DZ" sz="2800" dirty="0"/>
              <a:t>طباعة وصل الاستلام والإبراء</a:t>
            </a:r>
          </a:p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DZ" sz="2800" dirty="0"/>
              <a:t>حفظ تاريخ الخروج النهائي لصك زبائن</a:t>
            </a:r>
          </a:p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DZ" sz="2800" dirty="0"/>
              <a:t>تعديل معلومات صك زبون </a:t>
            </a:r>
          </a:p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DZ" sz="2800" dirty="0"/>
              <a:t>حذف صك لحساب الزبائن</a:t>
            </a:r>
          </a:p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DZ" sz="2800" dirty="0"/>
              <a:t>حالة الصك الملغى</a:t>
            </a:r>
          </a:p>
        </p:txBody>
      </p:sp>
    </p:spTree>
    <p:extLst>
      <p:ext uri="{BB962C8B-B14F-4D97-AF65-F5344CB8AC3E}">
        <p14:creationId xmlns:p14="http://schemas.microsoft.com/office/powerpoint/2010/main" val="80728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4CA8EC-83E8-7368-FBFE-6F93191985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4DB194-0622-A972-1BB2-6BA316116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406" y="2445061"/>
            <a:ext cx="8557188" cy="1967877"/>
          </a:xfrm>
        </p:spPr>
        <p:txBody>
          <a:bodyPr>
            <a:normAutofit/>
          </a:bodyPr>
          <a:lstStyle/>
          <a:p>
            <a:pPr algn="ctr" rtl="1"/>
            <a:r>
              <a:rPr lang="ar-DZ" dirty="0"/>
              <a:t>ثالثا:</a:t>
            </a:r>
            <a:r>
              <a:rPr lang="fr-FR" dirty="0"/>
              <a:t> </a:t>
            </a:r>
            <a:r>
              <a:rPr lang="ar-DZ" dirty="0"/>
              <a:t>تفاصيل صك، طباعة صك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9248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logiciel, Icône d’ordinateur&#10;&#10;Le contenu généré par l’IA peut être incorrect.">
            <a:extLst>
              <a:ext uri="{FF2B5EF4-FFF2-40B4-BE49-F238E27FC236}">
                <a16:creationId xmlns:a16="http://schemas.microsoft.com/office/drawing/2014/main" id="{F6787BAB-5A41-8973-D3A0-8A4C6B042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3459"/>
            <a:ext cx="12192000" cy="605108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501B278-49AA-CB73-E296-0D05A77FF70B}"/>
              </a:ext>
            </a:extLst>
          </p:cNvPr>
          <p:cNvSpPr/>
          <p:nvPr/>
        </p:nvSpPr>
        <p:spPr>
          <a:xfrm>
            <a:off x="153824" y="1974078"/>
            <a:ext cx="1341690" cy="12476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2E49590E-9BDA-F286-76E9-65DC2B931DC6}"/>
              </a:ext>
            </a:extLst>
          </p:cNvPr>
          <p:cNvSpPr txBox="1">
            <a:spLocks/>
          </p:cNvSpPr>
          <p:nvPr/>
        </p:nvSpPr>
        <p:spPr>
          <a:xfrm>
            <a:off x="495300" y="695443"/>
            <a:ext cx="4213433" cy="75734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DZ" sz="2400" dirty="0">
                <a:latin typeface="Calibri" panose="020F0502020204030204" pitchFamily="34" charset="0"/>
                <a:ea typeface="Calibri" panose="020F0502020204030204" pitchFamily="34" charset="0"/>
              </a:rPr>
              <a:t>انقر على زر </a:t>
            </a:r>
            <a:r>
              <a:rPr lang="ar-DZ" sz="2400" b="1" dirty="0">
                <a:latin typeface="Calibri" panose="020F0502020204030204" pitchFamily="34" charset="0"/>
                <a:ea typeface="Calibri" panose="020F0502020204030204" pitchFamily="34" charset="0"/>
              </a:rPr>
              <a:t>"تحكم" </a:t>
            </a:r>
            <a:r>
              <a:rPr lang="ar-DZ" sz="2400" dirty="0">
                <a:latin typeface="Calibri" panose="020F0502020204030204" pitchFamily="34" charset="0"/>
                <a:ea typeface="Calibri" panose="020F0502020204030204" pitchFamily="34" charset="0"/>
              </a:rPr>
              <a:t>ثم انقر على </a:t>
            </a:r>
            <a:r>
              <a:rPr lang="ar-DZ" sz="2400" b="1" dirty="0">
                <a:latin typeface="Calibri" panose="020F0502020204030204" pitchFamily="34" charset="0"/>
                <a:ea typeface="Calibri" panose="020F0502020204030204" pitchFamily="34" charset="0"/>
              </a:rPr>
              <a:t>"تفاصيل صك"</a:t>
            </a:r>
            <a:endParaRPr lang="fr-FR" sz="2400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8" name="Connecteur droit avec flèche 26">
            <a:extLst>
              <a:ext uri="{FF2B5EF4-FFF2-40B4-BE49-F238E27FC236}">
                <a16:creationId xmlns:a16="http://schemas.microsoft.com/office/drawing/2014/main" id="{BE37DA85-FF52-4AB3-945E-3C641716239E}"/>
              </a:ext>
            </a:extLst>
          </p:cNvPr>
          <p:cNvCxnSpPr>
            <a:cxnSpLocks/>
            <a:stCxn id="7" idx="2"/>
            <a:endCxn id="17" idx="3"/>
          </p:cNvCxnSpPr>
          <p:nvPr/>
        </p:nvCxnSpPr>
        <p:spPr>
          <a:xfrm rot="5400000">
            <a:off x="1538155" y="1341779"/>
            <a:ext cx="952856" cy="1174869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65B1B336-DDAA-B2E5-7F14-10B7F89B9D09}"/>
              </a:ext>
            </a:extLst>
          </p:cNvPr>
          <p:cNvSpPr/>
          <p:nvPr/>
        </p:nvSpPr>
        <p:spPr>
          <a:xfrm>
            <a:off x="495300" y="2273180"/>
            <a:ext cx="931848" cy="2649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5958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logiciel, Icône d’ordinateur&#10;&#10;Le contenu généré par l’IA peut être incorrect.">
            <a:extLst>
              <a:ext uri="{FF2B5EF4-FFF2-40B4-BE49-F238E27FC236}">
                <a16:creationId xmlns:a16="http://schemas.microsoft.com/office/drawing/2014/main" id="{5F76194A-7EEF-672C-9D64-4B70394D5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089"/>
            <a:ext cx="12192000" cy="617382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3053D91-2F0C-5A3C-0DA5-AD12E1086E38}"/>
              </a:ext>
            </a:extLst>
          </p:cNvPr>
          <p:cNvSpPr/>
          <p:nvPr/>
        </p:nvSpPr>
        <p:spPr>
          <a:xfrm>
            <a:off x="9229458" y="1790780"/>
            <a:ext cx="1076770" cy="5764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019F4131-96B0-05DC-4856-6D5C9F0943DE}"/>
              </a:ext>
            </a:extLst>
          </p:cNvPr>
          <p:cNvSpPr txBox="1">
            <a:spLocks/>
          </p:cNvSpPr>
          <p:nvPr/>
        </p:nvSpPr>
        <p:spPr>
          <a:xfrm>
            <a:off x="6018909" y="1619127"/>
            <a:ext cx="2649553" cy="91971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DZ" sz="2400" dirty="0">
                <a:latin typeface="Calibri" panose="020F0502020204030204" pitchFamily="34" charset="0"/>
                <a:ea typeface="Calibri" panose="020F0502020204030204" pitchFamily="34" charset="0"/>
              </a:rPr>
              <a:t>يمكنك طباعة الصك بالنقر على زر</a:t>
            </a:r>
            <a:r>
              <a:rPr lang="ar-DZ" sz="2400" b="1" dirty="0">
                <a:latin typeface="Calibri" panose="020F0502020204030204" pitchFamily="34" charset="0"/>
                <a:ea typeface="Calibri" panose="020F0502020204030204" pitchFamily="34" charset="0"/>
              </a:rPr>
              <a:t> "طباعة"</a:t>
            </a:r>
            <a:endParaRPr lang="fr-FR" sz="2400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7" name="Connecteur droit avec flèche 26">
            <a:extLst>
              <a:ext uri="{FF2B5EF4-FFF2-40B4-BE49-F238E27FC236}">
                <a16:creationId xmlns:a16="http://schemas.microsoft.com/office/drawing/2014/main" id="{4AB33DC8-E3D2-0F0B-C796-DEEBEBD77E70}"/>
              </a:ext>
            </a:extLst>
          </p:cNvPr>
          <p:cNvCxnSpPr>
            <a:cxnSpLocks/>
            <a:stCxn id="6" idx="3"/>
            <a:endCxn id="5" idx="1"/>
          </p:cNvCxnSpPr>
          <p:nvPr/>
        </p:nvCxnSpPr>
        <p:spPr>
          <a:xfrm>
            <a:off x="8668462" y="2078983"/>
            <a:ext cx="56099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re 1">
            <a:extLst>
              <a:ext uri="{FF2B5EF4-FFF2-40B4-BE49-F238E27FC236}">
                <a16:creationId xmlns:a16="http://schemas.microsoft.com/office/drawing/2014/main" id="{1E220F7B-D6F0-C463-821A-6CBB4F574897}"/>
              </a:ext>
            </a:extLst>
          </p:cNvPr>
          <p:cNvSpPr txBox="1">
            <a:spLocks/>
          </p:cNvSpPr>
          <p:nvPr/>
        </p:nvSpPr>
        <p:spPr>
          <a:xfrm>
            <a:off x="805974" y="3572145"/>
            <a:ext cx="3116546" cy="63342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DZ" sz="2400" dirty="0">
                <a:latin typeface="Calibri" panose="020F0502020204030204" pitchFamily="34" charset="0"/>
                <a:ea typeface="Calibri" panose="020F0502020204030204" pitchFamily="34" charset="0"/>
              </a:rPr>
              <a:t>يظهر الصك على هذا الشكل</a:t>
            </a:r>
            <a:endParaRPr lang="fr-FR" sz="2400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15" name="Connecteur droit avec flèche 26">
            <a:extLst>
              <a:ext uri="{FF2B5EF4-FFF2-40B4-BE49-F238E27FC236}">
                <a16:creationId xmlns:a16="http://schemas.microsoft.com/office/drawing/2014/main" id="{1B1CBBF5-84E9-F9A2-CCF0-4E5F89D66318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3922520" y="3888856"/>
            <a:ext cx="794759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0445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739655-B992-A636-A991-DC050AB79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FBDC0E-4F75-1843-6616-64232FE56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406" y="2445061"/>
            <a:ext cx="8557188" cy="1967877"/>
          </a:xfrm>
        </p:spPr>
        <p:txBody>
          <a:bodyPr>
            <a:normAutofit/>
          </a:bodyPr>
          <a:lstStyle/>
          <a:p>
            <a:pPr algn="ctr" rtl="1"/>
            <a:r>
              <a:rPr lang="ar-DZ" dirty="0"/>
              <a:t>رابعا: مسح أو حفظ نسخة من صك زبون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6822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3540E3-8BC3-3C01-E36E-60B653762C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Une image contenant texte, capture d’écran, logiciel, Icône d’ordinateur&#10;&#10;Le contenu généré par l’IA peut être incorrect.">
            <a:extLst>
              <a:ext uri="{FF2B5EF4-FFF2-40B4-BE49-F238E27FC236}">
                <a16:creationId xmlns:a16="http://schemas.microsoft.com/office/drawing/2014/main" id="{323D58A5-EF2F-6F53-3C31-5AA48D55C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4907"/>
            <a:ext cx="12192000" cy="612818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E07D797-5F46-F0C7-5C21-80BE9B482191}"/>
              </a:ext>
            </a:extLst>
          </p:cNvPr>
          <p:cNvSpPr/>
          <p:nvPr/>
        </p:nvSpPr>
        <p:spPr>
          <a:xfrm>
            <a:off x="1292468" y="1666455"/>
            <a:ext cx="1049489" cy="5140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B5E363E6-29DE-1B76-03CD-FFD23FDF4CA3}"/>
              </a:ext>
            </a:extLst>
          </p:cNvPr>
          <p:cNvSpPr txBox="1">
            <a:spLocks/>
          </p:cNvSpPr>
          <p:nvPr/>
        </p:nvSpPr>
        <p:spPr>
          <a:xfrm>
            <a:off x="2995122" y="879050"/>
            <a:ext cx="3185870" cy="91971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DZ" sz="2400" dirty="0">
                <a:latin typeface="Calibri" panose="020F0502020204030204" pitchFamily="34" charset="0"/>
                <a:ea typeface="Calibri" panose="020F0502020204030204" pitchFamily="34" charset="0"/>
              </a:rPr>
              <a:t>يمكنك مسح الصك بعد توقيعه للاحتفاظ بنسخة موقعة منه</a:t>
            </a:r>
            <a:endParaRPr lang="fr-FR" sz="2400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7" name="Connecteur droit avec flèche 26">
            <a:extLst>
              <a:ext uri="{FF2B5EF4-FFF2-40B4-BE49-F238E27FC236}">
                <a16:creationId xmlns:a16="http://schemas.microsoft.com/office/drawing/2014/main" id="{AF294EF0-B967-622D-6527-B62FCFA57541}"/>
              </a:ext>
            </a:extLst>
          </p:cNvPr>
          <p:cNvCxnSpPr>
            <a:cxnSpLocks/>
            <a:stCxn id="6" idx="1"/>
            <a:endCxn id="5" idx="0"/>
          </p:cNvCxnSpPr>
          <p:nvPr/>
        </p:nvCxnSpPr>
        <p:spPr>
          <a:xfrm rot="10800000" flipV="1">
            <a:off x="1817214" y="1338905"/>
            <a:ext cx="1177909" cy="327549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26">
            <a:extLst>
              <a:ext uri="{FF2B5EF4-FFF2-40B4-BE49-F238E27FC236}">
                <a16:creationId xmlns:a16="http://schemas.microsoft.com/office/drawing/2014/main" id="{615C6013-16BC-B679-A16B-CE9ABFE351D1}"/>
              </a:ext>
            </a:extLst>
          </p:cNvPr>
          <p:cNvCxnSpPr>
            <a:cxnSpLocks/>
            <a:stCxn id="5" idx="2"/>
            <a:endCxn id="20" idx="1"/>
          </p:cNvCxnSpPr>
          <p:nvPr/>
        </p:nvCxnSpPr>
        <p:spPr>
          <a:xfrm rot="16200000" flipH="1">
            <a:off x="3099045" y="898659"/>
            <a:ext cx="3329977" cy="5893641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4793DF9B-9D07-12B8-913E-B2415EAB851F}"/>
              </a:ext>
            </a:extLst>
          </p:cNvPr>
          <p:cNvSpPr/>
          <p:nvPr/>
        </p:nvSpPr>
        <p:spPr>
          <a:xfrm>
            <a:off x="7710854" y="4800600"/>
            <a:ext cx="2695158" cy="14197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6653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4956CC-F05A-A5E2-66BE-7FDF8A0F41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43F26E-73D7-6895-0C1C-FA144B795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406" y="2445061"/>
            <a:ext cx="8557188" cy="1967877"/>
          </a:xfrm>
        </p:spPr>
        <p:txBody>
          <a:bodyPr>
            <a:normAutofit/>
          </a:bodyPr>
          <a:lstStyle/>
          <a:p>
            <a:pPr algn="ctr" rtl="1"/>
            <a:r>
              <a:rPr lang="ar-DZ" dirty="0"/>
              <a:t>خامسا: طباعة وصل الاستلام والإبراء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2106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2D0074-BC75-ADC0-30A4-29712211F8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Une image contenant texte, capture d’écran, logiciel, Icône d’ordinateur&#10;&#10;Le contenu généré par l’IA peut être incorrect.">
            <a:extLst>
              <a:ext uri="{FF2B5EF4-FFF2-40B4-BE49-F238E27FC236}">
                <a16:creationId xmlns:a16="http://schemas.microsoft.com/office/drawing/2014/main" id="{04D1A4ED-9C38-E8C7-1F35-0AECF6FAA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4907"/>
            <a:ext cx="12192000" cy="612818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7EE249F-79B6-6836-CC7D-263CA4D0473F}"/>
              </a:ext>
            </a:extLst>
          </p:cNvPr>
          <p:cNvSpPr/>
          <p:nvPr/>
        </p:nvSpPr>
        <p:spPr>
          <a:xfrm>
            <a:off x="64005" y="1666454"/>
            <a:ext cx="1183681" cy="5140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BB072F81-EE50-C701-D427-5DC937B94539}"/>
              </a:ext>
            </a:extLst>
          </p:cNvPr>
          <p:cNvSpPr txBox="1">
            <a:spLocks/>
          </p:cNvSpPr>
          <p:nvPr/>
        </p:nvSpPr>
        <p:spPr>
          <a:xfrm>
            <a:off x="1922804" y="709301"/>
            <a:ext cx="3922519" cy="112149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DZ" sz="2400" dirty="0">
                <a:latin typeface="Calibri" panose="020F0502020204030204" pitchFamily="34" charset="0"/>
                <a:ea typeface="Calibri" panose="020F0502020204030204" pitchFamily="34" charset="0"/>
              </a:rPr>
              <a:t>يمكنك طباعة وصل الاستلام والإبراء بالنقر على </a:t>
            </a:r>
            <a:r>
              <a:rPr lang="ar-DZ" sz="2400" b="1" dirty="0">
                <a:latin typeface="Calibri" panose="020F0502020204030204" pitchFamily="34" charset="0"/>
                <a:ea typeface="Calibri" panose="020F0502020204030204" pitchFamily="34" charset="0"/>
              </a:rPr>
              <a:t>"طباعة وصل التسليم"</a:t>
            </a:r>
            <a:endParaRPr lang="fr-FR" sz="2400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7" name="Connecteur droit avec flèche 26">
            <a:extLst>
              <a:ext uri="{FF2B5EF4-FFF2-40B4-BE49-F238E27FC236}">
                <a16:creationId xmlns:a16="http://schemas.microsoft.com/office/drawing/2014/main" id="{BC8C9767-2C5B-903E-322A-DA4CAFCCDFBB}"/>
              </a:ext>
            </a:extLst>
          </p:cNvPr>
          <p:cNvCxnSpPr>
            <a:cxnSpLocks/>
            <a:stCxn id="6" idx="1"/>
            <a:endCxn id="5" idx="0"/>
          </p:cNvCxnSpPr>
          <p:nvPr/>
        </p:nvCxnSpPr>
        <p:spPr>
          <a:xfrm rot="10800000" flipV="1">
            <a:off x="655846" y="1270046"/>
            <a:ext cx="1266958" cy="396407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0620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logiciel, ordinateur&#10;&#10;Le contenu généré par l’IA peut être incorrect.">
            <a:extLst>
              <a:ext uri="{FF2B5EF4-FFF2-40B4-BE49-F238E27FC236}">
                <a16:creationId xmlns:a16="http://schemas.microsoft.com/office/drawing/2014/main" id="{086E9BB1-6BFD-23B7-A6A0-B218BE626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5339"/>
            <a:ext cx="12192000" cy="6067321"/>
          </a:xfrm>
          <a:prstGeom prst="rect">
            <a:avLst/>
          </a:prstGeom>
        </p:spPr>
      </p:pic>
      <p:grpSp>
        <p:nvGrpSpPr>
          <p:cNvPr id="5" name="Groupe 4">
            <a:extLst>
              <a:ext uri="{FF2B5EF4-FFF2-40B4-BE49-F238E27FC236}">
                <a16:creationId xmlns:a16="http://schemas.microsoft.com/office/drawing/2014/main" id="{1688D94C-4681-B75F-2C83-191AC8BE6AB5}"/>
              </a:ext>
            </a:extLst>
          </p:cNvPr>
          <p:cNvGrpSpPr/>
          <p:nvPr/>
        </p:nvGrpSpPr>
        <p:grpSpPr>
          <a:xfrm>
            <a:off x="9406578" y="1374566"/>
            <a:ext cx="2320656" cy="1548685"/>
            <a:chOff x="9372395" y="1511299"/>
            <a:chExt cx="2320656" cy="1548685"/>
          </a:xfrm>
        </p:grpSpPr>
        <p:sp>
          <p:nvSpPr>
            <p:cNvPr id="6" name="TextBox 2">
              <a:extLst>
                <a:ext uri="{FF2B5EF4-FFF2-40B4-BE49-F238E27FC236}">
                  <a16:creationId xmlns:a16="http://schemas.microsoft.com/office/drawing/2014/main" id="{8F34269C-590A-484B-0576-049B8C26C659}"/>
                </a:ext>
              </a:extLst>
            </p:cNvPr>
            <p:cNvSpPr txBox="1"/>
            <p:nvPr/>
          </p:nvSpPr>
          <p:spPr>
            <a:xfrm>
              <a:off x="9372395" y="2073784"/>
              <a:ext cx="1418956" cy="40504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0"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ar-DZ" sz="2000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تحميل الوصل</a:t>
              </a:r>
              <a:endParaRPr lang="fr-FR" sz="2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" name="Connecteur droit avec flèche 6">
              <a:extLst>
                <a:ext uri="{FF2B5EF4-FFF2-40B4-BE49-F238E27FC236}">
                  <a16:creationId xmlns:a16="http://schemas.microsoft.com/office/drawing/2014/main" id="{54880E74-CB01-0142-2274-C744DDBBAECE}"/>
                </a:ext>
              </a:extLst>
            </p:cNvPr>
            <p:cNvCxnSpPr>
              <a:cxnSpLocks/>
              <a:stCxn id="6" idx="0"/>
            </p:cNvCxnSpPr>
            <p:nvPr/>
          </p:nvCxnSpPr>
          <p:spPr>
            <a:xfrm flipV="1">
              <a:off x="10081873" y="1730374"/>
              <a:ext cx="992527" cy="34341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6617EC4-40E6-9783-7445-1FE5C6C014B0}"/>
                </a:ext>
              </a:extLst>
            </p:cNvPr>
            <p:cNvSpPr/>
            <p:nvPr/>
          </p:nvSpPr>
          <p:spPr>
            <a:xfrm>
              <a:off x="11074400" y="1511300"/>
              <a:ext cx="222250" cy="21907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8F2E06B-2B4E-CE6D-F58B-5EDCE82D95C9}"/>
                </a:ext>
              </a:extLst>
            </p:cNvPr>
            <p:cNvSpPr/>
            <p:nvPr/>
          </p:nvSpPr>
          <p:spPr>
            <a:xfrm>
              <a:off x="11334750" y="1511299"/>
              <a:ext cx="199855" cy="21907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TextBox 2">
              <a:extLst>
                <a:ext uri="{FF2B5EF4-FFF2-40B4-BE49-F238E27FC236}">
                  <a16:creationId xmlns:a16="http://schemas.microsoft.com/office/drawing/2014/main" id="{076A55F9-E425-B961-2ECA-2F895EE6E409}"/>
                </a:ext>
              </a:extLst>
            </p:cNvPr>
            <p:cNvSpPr txBox="1"/>
            <p:nvPr/>
          </p:nvSpPr>
          <p:spPr>
            <a:xfrm>
              <a:off x="10274095" y="2654937"/>
              <a:ext cx="1418956" cy="40504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0"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ar-DZ" sz="2000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طباعة الوصل</a:t>
              </a:r>
              <a:endParaRPr lang="fr-FR" sz="2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1" name="Connecteur droit avec flèche 10">
              <a:extLst>
                <a:ext uri="{FF2B5EF4-FFF2-40B4-BE49-F238E27FC236}">
                  <a16:creationId xmlns:a16="http://schemas.microsoft.com/office/drawing/2014/main" id="{E2B1B624-EEF4-C3BD-B467-CFEA898B574E}"/>
                </a:ext>
              </a:extLst>
            </p:cNvPr>
            <p:cNvCxnSpPr>
              <a:cxnSpLocks/>
              <a:endCxn id="9" idx="2"/>
            </p:cNvCxnSpPr>
            <p:nvPr/>
          </p:nvCxnSpPr>
          <p:spPr>
            <a:xfrm flipV="1">
              <a:off x="11434678" y="1730374"/>
              <a:ext cx="0" cy="92456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re 1">
            <a:extLst>
              <a:ext uri="{FF2B5EF4-FFF2-40B4-BE49-F238E27FC236}">
                <a16:creationId xmlns:a16="http://schemas.microsoft.com/office/drawing/2014/main" id="{CED1BEF9-DB39-9131-5E45-E9D04AE27D51}"/>
              </a:ext>
            </a:extLst>
          </p:cNvPr>
          <p:cNvSpPr txBox="1">
            <a:spLocks/>
          </p:cNvSpPr>
          <p:nvPr/>
        </p:nvSpPr>
        <p:spPr>
          <a:xfrm>
            <a:off x="4309066" y="454854"/>
            <a:ext cx="3573867" cy="91971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DZ" sz="2400" dirty="0">
                <a:latin typeface="Calibri" panose="020F0502020204030204" pitchFamily="34" charset="0"/>
                <a:ea typeface="Calibri" panose="020F0502020204030204" pitchFamily="34" charset="0"/>
              </a:rPr>
              <a:t>يظهر وصل الاستلام والإبراء على هذا الشكل</a:t>
            </a:r>
            <a:endParaRPr lang="fr-FR" sz="2400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3923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DE8E50-BB87-3AFF-9ED5-E52DD715E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B8E8E9-0502-7EFB-2230-4D2A8B835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406" y="2445061"/>
            <a:ext cx="8557188" cy="1967877"/>
          </a:xfrm>
        </p:spPr>
        <p:txBody>
          <a:bodyPr>
            <a:normAutofit/>
          </a:bodyPr>
          <a:lstStyle/>
          <a:p>
            <a:pPr algn="ctr" rtl="1"/>
            <a:r>
              <a:rPr lang="ar-DZ" dirty="0"/>
              <a:t>سادسا: حفظ تاريخ الخروج النهائي لصك زبائن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86145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847864-C6FE-E7FC-315F-2BE01C2233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logiciel, Icône d’ordinateur&#10;&#10;Le contenu généré par l’IA peut être incorrect.">
            <a:extLst>
              <a:ext uri="{FF2B5EF4-FFF2-40B4-BE49-F238E27FC236}">
                <a16:creationId xmlns:a16="http://schemas.microsoft.com/office/drawing/2014/main" id="{42149B3F-0273-BAD0-6FED-257AE1744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3381"/>
            <a:ext cx="12192000" cy="613123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B7A848-F812-9D58-06BE-230F5BB51855}"/>
              </a:ext>
            </a:extLst>
          </p:cNvPr>
          <p:cNvSpPr/>
          <p:nvPr/>
        </p:nvSpPr>
        <p:spPr>
          <a:xfrm>
            <a:off x="829210" y="2409914"/>
            <a:ext cx="2153272" cy="3826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D3945EA6-F6A8-D6D5-D288-B03FBE18E315}"/>
              </a:ext>
            </a:extLst>
          </p:cNvPr>
          <p:cNvSpPr txBox="1">
            <a:spLocks/>
          </p:cNvSpPr>
          <p:nvPr/>
        </p:nvSpPr>
        <p:spPr>
          <a:xfrm>
            <a:off x="2512464" y="786213"/>
            <a:ext cx="4395298" cy="936199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DZ" sz="2400" dirty="0">
                <a:latin typeface="Calibri" panose="020F0502020204030204" pitchFamily="34" charset="0"/>
                <a:ea typeface="Calibri" panose="020F0502020204030204" pitchFamily="34" charset="0"/>
              </a:rPr>
              <a:t>لحفظ تاريخ الخروج النهائي لصك الزبائن، أدخل التاريخ ثم انقر على زر </a:t>
            </a:r>
            <a:r>
              <a:rPr lang="ar-DZ" sz="2400" b="1" dirty="0">
                <a:latin typeface="Calibri" panose="020F0502020204030204" pitchFamily="34" charset="0"/>
                <a:ea typeface="Calibri" panose="020F0502020204030204" pitchFamily="34" charset="0"/>
              </a:rPr>
              <a:t>"حفظ"</a:t>
            </a:r>
            <a:endParaRPr lang="fr-FR" sz="2400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8" name="Connecteur droit avec flèche 26">
            <a:extLst>
              <a:ext uri="{FF2B5EF4-FFF2-40B4-BE49-F238E27FC236}">
                <a16:creationId xmlns:a16="http://schemas.microsoft.com/office/drawing/2014/main" id="{9A9C3AFF-CF52-D568-6FD1-CF82BB78E42E}"/>
              </a:ext>
            </a:extLst>
          </p:cNvPr>
          <p:cNvCxnSpPr>
            <a:cxnSpLocks/>
            <a:stCxn id="7" idx="2"/>
            <a:endCxn id="6" idx="3"/>
          </p:cNvCxnSpPr>
          <p:nvPr/>
        </p:nvCxnSpPr>
        <p:spPr>
          <a:xfrm rot="5400000">
            <a:off x="3406877" y="1298018"/>
            <a:ext cx="878843" cy="1727631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8393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8286C1-6A38-7353-7CAC-82222F15F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406" y="2445061"/>
            <a:ext cx="8557188" cy="1967877"/>
          </a:xfrm>
        </p:spPr>
        <p:txBody>
          <a:bodyPr>
            <a:normAutofit/>
          </a:bodyPr>
          <a:lstStyle/>
          <a:p>
            <a:pPr algn="ctr" rtl="1"/>
            <a:r>
              <a:rPr lang="ar-DZ" dirty="0"/>
              <a:t>أولا:</a:t>
            </a:r>
            <a:r>
              <a:rPr lang="fr-FR" dirty="0"/>
              <a:t> </a:t>
            </a:r>
            <a:r>
              <a:rPr lang="ar-DZ" dirty="0"/>
              <a:t>تسجيل عملية إصدار صك زبون جديد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98522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5FB77B-9489-0A4B-07E2-34B09AAC19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6654F5-482B-98C8-7B12-B2B532D01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406" y="2445061"/>
            <a:ext cx="8557188" cy="1967877"/>
          </a:xfrm>
        </p:spPr>
        <p:txBody>
          <a:bodyPr>
            <a:normAutofit/>
          </a:bodyPr>
          <a:lstStyle/>
          <a:p>
            <a:pPr algn="ctr" rtl="1"/>
            <a:r>
              <a:rPr lang="ar-DZ" dirty="0"/>
              <a:t>سابعا: تعديل معلومات صك زبون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6450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6DFE9F-0EA3-771E-3601-C55C62F721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logiciel, Icône d’ordinateur&#10;&#10;Le contenu généré par l’IA peut être incorrect.">
            <a:extLst>
              <a:ext uri="{FF2B5EF4-FFF2-40B4-BE49-F238E27FC236}">
                <a16:creationId xmlns:a16="http://schemas.microsoft.com/office/drawing/2014/main" id="{284FA870-FE5B-38B8-87CC-A5695EB3B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3459"/>
            <a:ext cx="12192000" cy="605108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EF1ACF7-20B2-0915-AB04-007A72BCDB4A}"/>
              </a:ext>
            </a:extLst>
          </p:cNvPr>
          <p:cNvSpPr/>
          <p:nvPr/>
        </p:nvSpPr>
        <p:spPr>
          <a:xfrm>
            <a:off x="153824" y="1974078"/>
            <a:ext cx="1341690" cy="12476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0B99A6DA-E7B4-7D9B-C1C2-262AEDEBC66A}"/>
              </a:ext>
            </a:extLst>
          </p:cNvPr>
          <p:cNvSpPr txBox="1">
            <a:spLocks/>
          </p:cNvSpPr>
          <p:nvPr/>
        </p:nvSpPr>
        <p:spPr>
          <a:xfrm>
            <a:off x="495300" y="695443"/>
            <a:ext cx="4213433" cy="75734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DZ" sz="2400" dirty="0">
                <a:latin typeface="Calibri" panose="020F0502020204030204" pitchFamily="34" charset="0"/>
                <a:ea typeface="Calibri" panose="020F0502020204030204" pitchFamily="34" charset="0"/>
              </a:rPr>
              <a:t>انقر على زر </a:t>
            </a:r>
            <a:r>
              <a:rPr lang="ar-DZ" sz="2400" b="1" dirty="0">
                <a:latin typeface="Calibri" panose="020F0502020204030204" pitchFamily="34" charset="0"/>
                <a:ea typeface="Calibri" panose="020F0502020204030204" pitchFamily="34" charset="0"/>
              </a:rPr>
              <a:t>"تحكم" </a:t>
            </a:r>
            <a:r>
              <a:rPr lang="ar-DZ" sz="2400" dirty="0">
                <a:latin typeface="Calibri" panose="020F0502020204030204" pitchFamily="34" charset="0"/>
                <a:ea typeface="Calibri" panose="020F0502020204030204" pitchFamily="34" charset="0"/>
              </a:rPr>
              <a:t>ثم انقر على </a:t>
            </a:r>
            <a:r>
              <a:rPr lang="ar-DZ" sz="2400" b="1" dirty="0">
                <a:latin typeface="Calibri" panose="020F0502020204030204" pitchFamily="34" charset="0"/>
                <a:ea typeface="Calibri" panose="020F0502020204030204" pitchFamily="34" charset="0"/>
              </a:rPr>
              <a:t>"تعديل الصك"</a:t>
            </a:r>
            <a:endParaRPr lang="fr-FR" sz="2400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8" name="Connecteur droit avec flèche 26">
            <a:extLst>
              <a:ext uri="{FF2B5EF4-FFF2-40B4-BE49-F238E27FC236}">
                <a16:creationId xmlns:a16="http://schemas.microsoft.com/office/drawing/2014/main" id="{565B21C6-4DDE-144D-83F4-C42C397C6148}"/>
              </a:ext>
            </a:extLst>
          </p:cNvPr>
          <p:cNvCxnSpPr>
            <a:cxnSpLocks/>
            <a:stCxn id="7" idx="2"/>
            <a:endCxn id="17" idx="3"/>
          </p:cNvCxnSpPr>
          <p:nvPr/>
        </p:nvCxnSpPr>
        <p:spPr>
          <a:xfrm rot="5400000">
            <a:off x="1338849" y="1541085"/>
            <a:ext cx="1351468" cy="1174869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E28FAA00-27EC-D10B-1E2F-AFDDF637A084}"/>
              </a:ext>
            </a:extLst>
          </p:cNvPr>
          <p:cNvSpPr/>
          <p:nvPr/>
        </p:nvSpPr>
        <p:spPr>
          <a:xfrm>
            <a:off x="495300" y="2671792"/>
            <a:ext cx="931848" cy="2649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99236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logiciel, Icône d’ordinateur&#10;&#10;Le contenu généré par l’IA peut être incorrect.">
            <a:extLst>
              <a:ext uri="{FF2B5EF4-FFF2-40B4-BE49-F238E27FC236}">
                <a16:creationId xmlns:a16="http://schemas.microsoft.com/office/drawing/2014/main" id="{7C58C582-7A41-F96C-1D92-54D01C34C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0212"/>
            <a:ext cx="12192000" cy="6157576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6FE6DA26-6EB5-491C-8413-AAFBC0C44F45}"/>
              </a:ext>
            </a:extLst>
          </p:cNvPr>
          <p:cNvSpPr txBox="1">
            <a:spLocks/>
          </p:cNvSpPr>
          <p:nvPr/>
        </p:nvSpPr>
        <p:spPr>
          <a:xfrm>
            <a:off x="1320146" y="907304"/>
            <a:ext cx="3871602" cy="75734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DZ" sz="2400" dirty="0">
                <a:latin typeface="Calibri" panose="020F0502020204030204" pitchFamily="34" charset="0"/>
                <a:ea typeface="Calibri" panose="020F0502020204030204" pitchFamily="34" charset="0"/>
              </a:rPr>
              <a:t>1) قم بتعديل البيانات التي تريد تعديلها</a:t>
            </a:r>
            <a:endParaRPr lang="fr-FR" sz="2400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7" name="Connecteur droit avec flèche 26">
            <a:extLst>
              <a:ext uri="{FF2B5EF4-FFF2-40B4-BE49-F238E27FC236}">
                <a16:creationId xmlns:a16="http://schemas.microsoft.com/office/drawing/2014/main" id="{30E5C5C4-6986-74C0-07F1-73DFED1AAA59}"/>
              </a:ext>
            </a:extLst>
          </p:cNvPr>
          <p:cNvCxnSpPr>
            <a:cxnSpLocks/>
            <a:stCxn id="6" idx="3"/>
            <a:endCxn id="8" idx="0"/>
          </p:cNvCxnSpPr>
          <p:nvPr/>
        </p:nvCxnSpPr>
        <p:spPr>
          <a:xfrm>
            <a:off x="5191748" y="1285975"/>
            <a:ext cx="1503883" cy="650879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08C1C2C7-2EC1-4013-DDC3-6A62855E1FA2}"/>
              </a:ext>
            </a:extLst>
          </p:cNvPr>
          <p:cNvSpPr/>
          <p:nvPr/>
        </p:nvSpPr>
        <p:spPr>
          <a:xfrm>
            <a:off x="3384135" y="1936854"/>
            <a:ext cx="6622991" cy="44383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FA1B798A-9C0F-5B5A-5956-5204CD72A137}"/>
              </a:ext>
            </a:extLst>
          </p:cNvPr>
          <p:cNvSpPr txBox="1">
            <a:spLocks/>
          </p:cNvSpPr>
          <p:nvPr/>
        </p:nvSpPr>
        <p:spPr>
          <a:xfrm>
            <a:off x="546931" y="5024927"/>
            <a:ext cx="2709016" cy="1204956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DZ" sz="2400" dirty="0">
                <a:latin typeface="Calibri" panose="020F0502020204030204" pitchFamily="34" charset="0"/>
                <a:ea typeface="Calibri" panose="020F0502020204030204" pitchFamily="34" charset="0"/>
              </a:rPr>
              <a:t>2) عند الانتهاء من التعديل انقر على زر </a:t>
            </a:r>
            <a:r>
              <a:rPr lang="ar-DZ" sz="2400" b="1" dirty="0">
                <a:latin typeface="Calibri" panose="020F0502020204030204" pitchFamily="34" charset="0"/>
                <a:ea typeface="Calibri" panose="020F0502020204030204" pitchFamily="34" charset="0"/>
              </a:rPr>
              <a:t>"تعديل" </a:t>
            </a:r>
            <a:r>
              <a:rPr lang="ar-DZ" sz="2400" dirty="0">
                <a:latin typeface="Calibri" panose="020F0502020204030204" pitchFamily="34" charset="0"/>
                <a:ea typeface="Calibri" panose="020F0502020204030204" pitchFamily="34" charset="0"/>
              </a:rPr>
              <a:t>لحفظ التغييرات</a:t>
            </a:r>
            <a:endParaRPr lang="fr-FR" sz="2400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01F489D-DE3D-214C-1D7D-01121B8B423C}"/>
              </a:ext>
            </a:extLst>
          </p:cNvPr>
          <p:cNvSpPr/>
          <p:nvPr/>
        </p:nvSpPr>
        <p:spPr>
          <a:xfrm>
            <a:off x="7490390" y="5808564"/>
            <a:ext cx="816122" cy="3490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9" name="Connecteur droit avec flèche 26">
            <a:extLst>
              <a:ext uri="{FF2B5EF4-FFF2-40B4-BE49-F238E27FC236}">
                <a16:creationId xmlns:a16="http://schemas.microsoft.com/office/drawing/2014/main" id="{920A1F4F-E931-396B-D530-6DEC0D1716FB}"/>
              </a:ext>
            </a:extLst>
          </p:cNvPr>
          <p:cNvCxnSpPr>
            <a:cxnSpLocks/>
            <a:stCxn id="16" idx="3"/>
            <a:endCxn id="18" idx="0"/>
          </p:cNvCxnSpPr>
          <p:nvPr/>
        </p:nvCxnSpPr>
        <p:spPr>
          <a:xfrm>
            <a:off x="3255947" y="5627405"/>
            <a:ext cx="4642504" cy="181159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7407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25401C-8632-7A3E-6D03-D14EEBACE7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C23C18-E82F-374B-87A2-3B0806F11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406" y="2445061"/>
            <a:ext cx="8557188" cy="1967877"/>
          </a:xfrm>
        </p:spPr>
        <p:txBody>
          <a:bodyPr>
            <a:normAutofit/>
          </a:bodyPr>
          <a:lstStyle/>
          <a:p>
            <a:pPr algn="ctr" rtl="1"/>
            <a:r>
              <a:rPr lang="ar-DZ" dirty="0"/>
              <a:t>ثامنا: حذف صك لحساب الزبائن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1466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C4815C-E81A-43C2-AD00-C73854C657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logiciel, Icône d’ordinateur&#10;&#10;Le contenu généré par l’IA peut être incorrect.">
            <a:extLst>
              <a:ext uri="{FF2B5EF4-FFF2-40B4-BE49-F238E27FC236}">
                <a16:creationId xmlns:a16="http://schemas.microsoft.com/office/drawing/2014/main" id="{ACD735DD-8510-2948-0377-EC3168DAA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3459"/>
            <a:ext cx="12192000" cy="605108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5A295F2-E4A4-5C10-CD74-5D967FBF5629}"/>
              </a:ext>
            </a:extLst>
          </p:cNvPr>
          <p:cNvSpPr/>
          <p:nvPr/>
        </p:nvSpPr>
        <p:spPr>
          <a:xfrm>
            <a:off x="153824" y="1974078"/>
            <a:ext cx="1341690" cy="12476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AF7C69CF-1C5D-7876-27B8-2B3B8B8CF4D3}"/>
              </a:ext>
            </a:extLst>
          </p:cNvPr>
          <p:cNvSpPr txBox="1">
            <a:spLocks/>
          </p:cNvSpPr>
          <p:nvPr/>
        </p:nvSpPr>
        <p:spPr>
          <a:xfrm>
            <a:off x="1093862" y="758304"/>
            <a:ext cx="3614871" cy="75734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DZ" sz="2400" dirty="0">
                <a:latin typeface="Calibri" panose="020F0502020204030204" pitchFamily="34" charset="0"/>
                <a:ea typeface="Calibri" panose="020F0502020204030204" pitchFamily="34" charset="0"/>
              </a:rPr>
              <a:t>انقر على زر </a:t>
            </a:r>
            <a:r>
              <a:rPr lang="ar-DZ" sz="2400" b="1" dirty="0">
                <a:latin typeface="Calibri" panose="020F0502020204030204" pitchFamily="34" charset="0"/>
                <a:ea typeface="Calibri" panose="020F0502020204030204" pitchFamily="34" charset="0"/>
              </a:rPr>
              <a:t>"تحكم" </a:t>
            </a:r>
            <a:r>
              <a:rPr lang="ar-DZ" sz="2400" dirty="0">
                <a:latin typeface="Calibri" panose="020F0502020204030204" pitchFamily="34" charset="0"/>
                <a:ea typeface="Calibri" panose="020F0502020204030204" pitchFamily="34" charset="0"/>
              </a:rPr>
              <a:t>ثم انقر على </a:t>
            </a:r>
            <a:r>
              <a:rPr lang="ar-DZ" sz="2400" b="1" dirty="0">
                <a:latin typeface="Calibri" panose="020F0502020204030204" pitchFamily="34" charset="0"/>
                <a:ea typeface="Calibri" panose="020F0502020204030204" pitchFamily="34" charset="0"/>
              </a:rPr>
              <a:t>"حذف الصك"</a:t>
            </a:r>
            <a:endParaRPr lang="fr-FR" sz="2400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8" name="Connecteur droit avec flèche 26">
            <a:extLst>
              <a:ext uri="{FF2B5EF4-FFF2-40B4-BE49-F238E27FC236}">
                <a16:creationId xmlns:a16="http://schemas.microsoft.com/office/drawing/2014/main" id="{6388A9AB-BC0D-7631-39A8-F050E8C0DF82}"/>
              </a:ext>
            </a:extLst>
          </p:cNvPr>
          <p:cNvCxnSpPr>
            <a:cxnSpLocks/>
            <a:stCxn id="7" idx="2"/>
            <a:endCxn id="17" idx="3"/>
          </p:cNvCxnSpPr>
          <p:nvPr/>
        </p:nvCxnSpPr>
        <p:spPr>
          <a:xfrm rot="5400000">
            <a:off x="1410344" y="1532450"/>
            <a:ext cx="1507758" cy="1474150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7B3C9A3C-D787-06F6-EEAC-F8A7E240ED83}"/>
              </a:ext>
            </a:extLst>
          </p:cNvPr>
          <p:cNvSpPr/>
          <p:nvPr/>
        </p:nvSpPr>
        <p:spPr>
          <a:xfrm>
            <a:off x="495300" y="2890943"/>
            <a:ext cx="931848" cy="2649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60189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logiciel, Icône d’ordinateur&#10;&#10;Le contenu généré par l’IA peut être incorrect.">
            <a:extLst>
              <a:ext uri="{FF2B5EF4-FFF2-40B4-BE49-F238E27FC236}">
                <a16:creationId xmlns:a16="http://schemas.microsoft.com/office/drawing/2014/main" id="{4959AB4C-2BA1-1FBA-BA1B-5059CED4A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8842"/>
            <a:ext cx="12192000" cy="6200316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21505833-EF38-D6B4-51A2-4BBD2F23611A}"/>
              </a:ext>
            </a:extLst>
          </p:cNvPr>
          <p:cNvSpPr txBox="1">
            <a:spLocks/>
          </p:cNvSpPr>
          <p:nvPr/>
        </p:nvSpPr>
        <p:spPr>
          <a:xfrm>
            <a:off x="1162228" y="3544233"/>
            <a:ext cx="3614871" cy="75734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DZ" sz="2400" dirty="0">
                <a:latin typeface="Calibri" panose="020F0502020204030204" pitchFamily="34" charset="0"/>
                <a:ea typeface="Calibri" panose="020F0502020204030204" pitchFamily="34" charset="0"/>
              </a:rPr>
              <a:t>انقر على زر </a:t>
            </a:r>
            <a:r>
              <a:rPr lang="ar-DZ" sz="2400" b="1" dirty="0">
                <a:latin typeface="Calibri" panose="020F0502020204030204" pitchFamily="34" charset="0"/>
                <a:ea typeface="Calibri" panose="020F0502020204030204" pitchFamily="34" charset="0"/>
              </a:rPr>
              <a:t>"حذف"</a:t>
            </a:r>
            <a:r>
              <a:rPr lang="ar-DZ" sz="2400" dirty="0">
                <a:latin typeface="Calibri" panose="020F0502020204030204" pitchFamily="34" charset="0"/>
                <a:ea typeface="Calibri" panose="020F0502020204030204" pitchFamily="34" charset="0"/>
              </a:rPr>
              <a:t> لتأكيد العملية</a:t>
            </a:r>
            <a:endParaRPr lang="fr-FR" sz="2400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7" name="Connecteur droit avec flèche 26">
            <a:extLst>
              <a:ext uri="{FF2B5EF4-FFF2-40B4-BE49-F238E27FC236}">
                <a16:creationId xmlns:a16="http://schemas.microsoft.com/office/drawing/2014/main" id="{687C26DD-92DA-0EF9-5599-6F800329625B}"/>
              </a:ext>
            </a:extLst>
          </p:cNvPr>
          <p:cNvCxnSpPr>
            <a:cxnSpLocks/>
            <a:stCxn id="6" idx="2"/>
            <a:endCxn id="10" idx="1"/>
          </p:cNvCxnSpPr>
          <p:nvPr/>
        </p:nvCxnSpPr>
        <p:spPr>
          <a:xfrm rot="16200000" flipH="1">
            <a:off x="4575656" y="2695583"/>
            <a:ext cx="919906" cy="4131890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BC6341EC-36B4-63E8-0B8C-75E86C679F90}"/>
              </a:ext>
            </a:extLst>
          </p:cNvPr>
          <p:cNvSpPr/>
          <p:nvPr/>
        </p:nvSpPr>
        <p:spPr>
          <a:xfrm>
            <a:off x="7101554" y="5024928"/>
            <a:ext cx="931848" cy="3931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77676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B9BC3B-055C-5E54-AC2A-B58EF1B82B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CDC824-C436-9435-0873-B91D78F78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406" y="2445061"/>
            <a:ext cx="8557188" cy="1967877"/>
          </a:xfrm>
        </p:spPr>
        <p:txBody>
          <a:bodyPr>
            <a:normAutofit/>
          </a:bodyPr>
          <a:lstStyle/>
          <a:p>
            <a:pPr algn="ctr" rtl="1"/>
            <a:r>
              <a:rPr lang="ar-DZ" dirty="0"/>
              <a:t>تاسعا:</a:t>
            </a:r>
            <a:r>
              <a:rPr lang="fr-FR" dirty="0"/>
              <a:t> </a:t>
            </a:r>
            <a:r>
              <a:rPr lang="ar-DZ" dirty="0"/>
              <a:t>حالة الصك الملغى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32200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E18252-D194-2421-3922-27ED197091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Une image contenant texte, capture d’écran, logiciel, Icône d’ordinateur&#10;&#10;Le contenu généré par l’IA peut être incorrect.">
            <a:extLst>
              <a:ext uri="{FF2B5EF4-FFF2-40B4-BE49-F238E27FC236}">
                <a16:creationId xmlns:a16="http://schemas.microsoft.com/office/drawing/2014/main" id="{091213EA-FBB9-C4ED-929E-A7320332C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7155"/>
            <a:ext cx="12192000" cy="618368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B58149C-322E-82D3-5E02-883BEB8FA05C}"/>
              </a:ext>
            </a:extLst>
          </p:cNvPr>
          <p:cNvSpPr/>
          <p:nvPr/>
        </p:nvSpPr>
        <p:spPr>
          <a:xfrm>
            <a:off x="5341121" y="2639839"/>
            <a:ext cx="632390" cy="2726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889E9C54-B645-47CF-9DCB-E93D62FAB64D}"/>
              </a:ext>
            </a:extLst>
          </p:cNvPr>
          <p:cNvSpPr txBox="1">
            <a:spLocks/>
          </p:cNvSpPr>
          <p:nvPr/>
        </p:nvSpPr>
        <p:spPr>
          <a:xfrm>
            <a:off x="1256231" y="1560556"/>
            <a:ext cx="3475462" cy="860724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DZ" sz="2400" dirty="0">
                <a:latin typeface="Calibri" panose="020F0502020204030204" pitchFamily="34" charset="0"/>
                <a:ea typeface="Calibri" panose="020F0502020204030204" pitchFamily="34" charset="0"/>
              </a:rPr>
              <a:t>1) أثناء ملء معلومات الصك، تحديد ما إذا كان الصك </a:t>
            </a:r>
            <a:r>
              <a:rPr lang="ar-DZ" sz="2400" b="1" dirty="0">
                <a:latin typeface="Calibri" panose="020F0502020204030204" pitchFamily="34" charset="0"/>
                <a:ea typeface="Calibri" panose="020F0502020204030204" pitchFamily="34" charset="0"/>
              </a:rPr>
              <a:t>"ملغى" </a:t>
            </a:r>
            <a:endParaRPr lang="fr-FR" sz="2400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19" name="Connecteur droit avec flèche 26">
            <a:extLst>
              <a:ext uri="{FF2B5EF4-FFF2-40B4-BE49-F238E27FC236}">
                <a16:creationId xmlns:a16="http://schemas.microsoft.com/office/drawing/2014/main" id="{98F662C5-5625-C3B9-930C-3C3795F7B632}"/>
              </a:ext>
            </a:extLst>
          </p:cNvPr>
          <p:cNvCxnSpPr>
            <a:cxnSpLocks/>
            <a:stCxn id="18" idx="2"/>
            <a:endCxn id="15" idx="1"/>
          </p:cNvCxnSpPr>
          <p:nvPr/>
        </p:nvCxnSpPr>
        <p:spPr>
          <a:xfrm rot="16200000" flipH="1">
            <a:off x="3990090" y="1425151"/>
            <a:ext cx="354902" cy="2347159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re 1">
            <a:extLst>
              <a:ext uri="{FF2B5EF4-FFF2-40B4-BE49-F238E27FC236}">
                <a16:creationId xmlns:a16="http://schemas.microsoft.com/office/drawing/2014/main" id="{8BF78446-C215-30C4-8C48-58626666C3D9}"/>
              </a:ext>
            </a:extLst>
          </p:cNvPr>
          <p:cNvSpPr txBox="1">
            <a:spLocks/>
          </p:cNvSpPr>
          <p:nvPr/>
        </p:nvSpPr>
        <p:spPr>
          <a:xfrm>
            <a:off x="1834670" y="73675"/>
            <a:ext cx="8277682" cy="797508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DZ" sz="2400" dirty="0">
                <a:latin typeface="Calibri" panose="020F0502020204030204" pitchFamily="34" charset="0"/>
                <a:ea typeface="Calibri" panose="020F0502020204030204" pitchFamily="34" charset="0"/>
              </a:rPr>
              <a:t>قد يحدث أن يكون الصك ملغى لسبب من الأسباب، يمكن دائما إضافة معلومات هذا الصك من أجل التأكد من متابعة جميع الصكوك مهما كانت حالتها</a:t>
            </a:r>
            <a:endParaRPr lang="fr-FR" sz="2400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EEA412D-17AA-B75D-F3EE-F51EABB44545}"/>
              </a:ext>
            </a:extLst>
          </p:cNvPr>
          <p:cNvSpPr/>
          <p:nvPr/>
        </p:nvSpPr>
        <p:spPr>
          <a:xfrm>
            <a:off x="6511896" y="5266043"/>
            <a:ext cx="1794617" cy="3795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036EE82C-D193-0010-8C25-1521DD4EC5D6}"/>
              </a:ext>
            </a:extLst>
          </p:cNvPr>
          <p:cNvSpPr txBox="1">
            <a:spLocks/>
          </p:cNvSpPr>
          <p:nvPr/>
        </p:nvSpPr>
        <p:spPr>
          <a:xfrm>
            <a:off x="1435693" y="4235337"/>
            <a:ext cx="3475462" cy="860724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DZ" sz="2400" dirty="0">
                <a:latin typeface="Calibri" panose="020F0502020204030204" pitchFamily="34" charset="0"/>
                <a:ea typeface="Calibri" panose="020F0502020204030204" pitchFamily="34" charset="0"/>
              </a:rPr>
              <a:t>2) عند تفعيل صك </a:t>
            </a:r>
            <a:r>
              <a:rPr lang="ar-DZ" sz="2400" b="1" dirty="0">
                <a:latin typeface="Calibri" panose="020F0502020204030204" pitchFamily="34" charset="0"/>
                <a:ea typeface="Calibri" panose="020F0502020204030204" pitchFamily="34" charset="0"/>
              </a:rPr>
              <a:t>"ملغى" </a:t>
            </a:r>
            <a:r>
              <a:rPr lang="ar-DZ" sz="2400" dirty="0">
                <a:latin typeface="Calibri" panose="020F0502020204030204" pitchFamily="34" charset="0"/>
                <a:ea typeface="Calibri" panose="020F0502020204030204" pitchFamily="34" charset="0"/>
              </a:rPr>
              <a:t>تظهر خانة سبب الإلغاء لكتابة السبب</a:t>
            </a:r>
            <a:endParaRPr lang="fr-FR" sz="2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3" name="Connecteur droit avec flèche 26">
            <a:extLst>
              <a:ext uri="{FF2B5EF4-FFF2-40B4-BE49-F238E27FC236}">
                <a16:creationId xmlns:a16="http://schemas.microsoft.com/office/drawing/2014/main" id="{E3107CB6-86F9-2044-E133-922BC30C199A}"/>
              </a:ext>
            </a:extLst>
          </p:cNvPr>
          <p:cNvCxnSpPr>
            <a:cxnSpLocks/>
            <a:stCxn id="22" idx="2"/>
            <a:endCxn id="21" idx="1"/>
          </p:cNvCxnSpPr>
          <p:nvPr/>
        </p:nvCxnSpPr>
        <p:spPr>
          <a:xfrm rot="16200000" flipH="1">
            <a:off x="4662781" y="3606704"/>
            <a:ext cx="359758" cy="3338472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8BDFF7A1-F286-1B94-F5D7-D8A70AF19D39}"/>
              </a:ext>
            </a:extLst>
          </p:cNvPr>
          <p:cNvSpPr/>
          <p:nvPr/>
        </p:nvSpPr>
        <p:spPr>
          <a:xfrm>
            <a:off x="7178467" y="5675386"/>
            <a:ext cx="1128046" cy="3795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Titre 1">
            <a:extLst>
              <a:ext uri="{FF2B5EF4-FFF2-40B4-BE49-F238E27FC236}">
                <a16:creationId xmlns:a16="http://schemas.microsoft.com/office/drawing/2014/main" id="{BC0BDB94-3E47-E0F6-2B9B-DC7ADD9C34F0}"/>
              </a:ext>
            </a:extLst>
          </p:cNvPr>
          <p:cNvSpPr txBox="1">
            <a:spLocks/>
          </p:cNvSpPr>
          <p:nvPr/>
        </p:nvSpPr>
        <p:spPr>
          <a:xfrm>
            <a:off x="3455435" y="5694492"/>
            <a:ext cx="2911439" cy="860724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DZ" sz="2400">
                <a:latin typeface="Calibri" panose="020F0502020204030204" pitchFamily="34" charset="0"/>
                <a:ea typeface="Calibri" panose="020F0502020204030204" pitchFamily="34" charset="0"/>
              </a:rPr>
              <a:t>3) ثم </a:t>
            </a:r>
            <a:r>
              <a:rPr lang="ar-DZ" sz="2400" dirty="0">
                <a:latin typeface="Calibri" panose="020F0502020204030204" pitchFamily="34" charset="0"/>
                <a:ea typeface="Calibri" panose="020F0502020204030204" pitchFamily="34" charset="0"/>
              </a:rPr>
              <a:t>انقر على </a:t>
            </a:r>
            <a:r>
              <a:rPr lang="ar-DZ" sz="2400" b="1" dirty="0">
                <a:latin typeface="Calibri" panose="020F0502020204030204" pitchFamily="34" charset="0"/>
                <a:ea typeface="Calibri" panose="020F0502020204030204" pitchFamily="34" charset="0"/>
              </a:rPr>
              <a:t>"حفظ الصك"</a:t>
            </a:r>
            <a:r>
              <a:rPr lang="ar-DZ" sz="2400" dirty="0">
                <a:latin typeface="Calibri" panose="020F0502020204030204" pitchFamily="34" charset="0"/>
                <a:ea typeface="Calibri" panose="020F0502020204030204" pitchFamily="34" charset="0"/>
              </a:rPr>
              <a:t> عند الانتهاء</a:t>
            </a:r>
            <a:endParaRPr lang="fr-FR" sz="2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8" name="Connecteur droit avec flèche 26">
            <a:extLst>
              <a:ext uri="{FF2B5EF4-FFF2-40B4-BE49-F238E27FC236}">
                <a16:creationId xmlns:a16="http://schemas.microsoft.com/office/drawing/2014/main" id="{2DB8C514-802B-8956-A12D-F5F721182DE2}"/>
              </a:ext>
            </a:extLst>
          </p:cNvPr>
          <p:cNvCxnSpPr>
            <a:cxnSpLocks/>
            <a:stCxn id="27" idx="3"/>
            <a:endCxn id="26" idx="1"/>
          </p:cNvCxnSpPr>
          <p:nvPr/>
        </p:nvCxnSpPr>
        <p:spPr>
          <a:xfrm flipV="1">
            <a:off x="6366874" y="5865162"/>
            <a:ext cx="811593" cy="25969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809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82C555-AD18-0566-6EB2-FFEBCE2820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exte, logiciel, Icône d’ordinateur, Page web&#10;&#10;Le contenu généré par l’IA peut être incorrect.">
            <a:extLst>
              <a:ext uri="{FF2B5EF4-FFF2-40B4-BE49-F238E27FC236}">
                <a16:creationId xmlns:a16="http://schemas.microsoft.com/office/drawing/2014/main" id="{A5047F0A-587B-FF59-28A8-A64F621C39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847"/>
          <a:stretch>
            <a:fillRect/>
          </a:stretch>
        </p:blipFill>
        <p:spPr>
          <a:xfrm>
            <a:off x="0" y="437000"/>
            <a:ext cx="12192000" cy="593332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FB57BDA1-D759-4F2D-6F90-94FC773720E0}"/>
              </a:ext>
            </a:extLst>
          </p:cNvPr>
          <p:cNvGrpSpPr/>
          <p:nvPr/>
        </p:nvGrpSpPr>
        <p:grpSpPr>
          <a:xfrm>
            <a:off x="6096001" y="2425570"/>
            <a:ext cx="6095999" cy="1966968"/>
            <a:chOff x="6096001" y="2425570"/>
            <a:chExt cx="6095999" cy="196696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A087C90-471F-56E1-CF8D-41B35242D179}"/>
                </a:ext>
              </a:extLst>
            </p:cNvPr>
            <p:cNvSpPr/>
            <p:nvPr/>
          </p:nvSpPr>
          <p:spPr>
            <a:xfrm>
              <a:off x="10782300" y="4016628"/>
              <a:ext cx="1409700" cy="37591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Titre 1">
              <a:extLst>
                <a:ext uri="{FF2B5EF4-FFF2-40B4-BE49-F238E27FC236}">
                  <a16:creationId xmlns:a16="http://schemas.microsoft.com/office/drawing/2014/main" id="{8EC1ABEB-72D1-67CA-7A62-FFBCBE977A6E}"/>
                </a:ext>
              </a:extLst>
            </p:cNvPr>
            <p:cNvSpPr txBox="1">
              <a:spLocks/>
            </p:cNvSpPr>
            <p:nvPr/>
          </p:nvSpPr>
          <p:spPr>
            <a:xfrm>
              <a:off x="6096001" y="2425570"/>
              <a:ext cx="4686300" cy="86072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ar-DZ" sz="2400" dirty="0">
                  <a:latin typeface="Calibri" panose="020F0502020204030204" pitchFamily="34" charset="0"/>
                  <a:ea typeface="Calibri" panose="020F0502020204030204" pitchFamily="34" charset="0"/>
                </a:rPr>
                <a:t>انقر على زر </a:t>
              </a:r>
              <a:r>
                <a:rPr lang="ar-DZ" sz="2400" b="1" dirty="0">
                  <a:latin typeface="Calibri" panose="020F0502020204030204" pitchFamily="34" charset="0"/>
                  <a:ea typeface="Calibri" panose="020F0502020204030204" pitchFamily="34" charset="0"/>
                </a:rPr>
                <a:t>"متابعة صكوك الزبائن" </a:t>
              </a:r>
              <a:r>
                <a:rPr lang="ar-DZ" sz="2400" dirty="0">
                  <a:latin typeface="Calibri" panose="020F0502020204030204" pitchFamily="34" charset="0"/>
                  <a:ea typeface="Calibri" panose="020F0502020204030204" pitchFamily="34" charset="0"/>
                </a:rPr>
                <a:t>تحت قائمة </a:t>
              </a:r>
              <a:r>
                <a:rPr lang="ar-DZ" sz="2400" b="1" dirty="0">
                  <a:latin typeface="Calibri" panose="020F0502020204030204" pitchFamily="34" charset="0"/>
                  <a:ea typeface="Calibri" panose="020F0502020204030204" pitchFamily="34" charset="0"/>
                </a:rPr>
                <a:t>"حساب الزبائن"</a:t>
              </a:r>
              <a:endParaRPr lang="fr-FR" sz="2400" b="1" dirty="0"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cxnSp>
          <p:nvCxnSpPr>
            <p:cNvPr id="27" name="Connecteur droit avec flèche 26">
              <a:extLst>
                <a:ext uri="{FF2B5EF4-FFF2-40B4-BE49-F238E27FC236}">
                  <a16:creationId xmlns:a16="http://schemas.microsoft.com/office/drawing/2014/main" id="{3B54AD7A-6CEA-C3E8-9375-660E4918543E}"/>
                </a:ext>
              </a:extLst>
            </p:cNvPr>
            <p:cNvCxnSpPr>
              <a:cxnSpLocks/>
              <a:stCxn id="26" idx="2"/>
              <a:endCxn id="9" idx="1"/>
            </p:cNvCxnSpPr>
            <p:nvPr/>
          </p:nvCxnSpPr>
          <p:spPr>
            <a:xfrm rot="16200000" flipH="1">
              <a:off x="9151581" y="2573863"/>
              <a:ext cx="918289" cy="2343149"/>
            </a:xfrm>
            <a:prstGeom prst="bentConnector2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74656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logiciel, Icône d’ordinateur, Page web&#10;&#10;Le contenu généré par l’IA peut être incorrect.">
            <a:extLst>
              <a:ext uri="{FF2B5EF4-FFF2-40B4-BE49-F238E27FC236}">
                <a16:creationId xmlns:a16="http://schemas.microsoft.com/office/drawing/2014/main" id="{F075BECD-F3B2-B6E4-DDE3-4D71B76C7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759"/>
            <a:ext cx="12192000" cy="594248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F9D9F26-DBC5-82C8-79B5-24D28BAD3775}"/>
              </a:ext>
            </a:extLst>
          </p:cNvPr>
          <p:cNvSpPr/>
          <p:nvPr/>
        </p:nvSpPr>
        <p:spPr>
          <a:xfrm>
            <a:off x="5236078" y="1790780"/>
            <a:ext cx="5070149" cy="20668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DC9734DE-972A-625A-1389-0DA903220C23}"/>
              </a:ext>
            </a:extLst>
          </p:cNvPr>
          <p:cNvSpPr txBox="1">
            <a:spLocks/>
          </p:cNvSpPr>
          <p:nvPr/>
        </p:nvSpPr>
        <p:spPr>
          <a:xfrm>
            <a:off x="970505" y="618531"/>
            <a:ext cx="3892052" cy="1073536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DZ" sz="2400" dirty="0">
                <a:latin typeface="Calibri" panose="020F0502020204030204" pitchFamily="34" charset="0"/>
                <a:ea typeface="Calibri" panose="020F0502020204030204" pitchFamily="34" charset="0"/>
              </a:rPr>
              <a:t>قم بإدخال معلومات </a:t>
            </a:r>
            <a:r>
              <a:rPr lang="ar-DZ" sz="2400" b="1" dirty="0">
                <a:latin typeface="Calibri" panose="020F0502020204030204" pitchFamily="34" charset="0"/>
                <a:ea typeface="Calibri" panose="020F0502020204030204" pitchFamily="34" charset="0"/>
              </a:rPr>
              <a:t>صك الزبون </a:t>
            </a:r>
            <a:r>
              <a:rPr lang="ar-DZ" sz="2400" dirty="0">
                <a:latin typeface="Calibri" panose="020F0502020204030204" pitchFamily="34" charset="0"/>
                <a:ea typeface="Calibri" panose="020F0502020204030204" pitchFamily="34" charset="0"/>
              </a:rPr>
              <a:t>في هذه المساحة</a:t>
            </a:r>
            <a:endParaRPr lang="fr-FR" sz="2400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8" name="Connecteur droit avec flèche 26">
            <a:extLst>
              <a:ext uri="{FF2B5EF4-FFF2-40B4-BE49-F238E27FC236}">
                <a16:creationId xmlns:a16="http://schemas.microsoft.com/office/drawing/2014/main" id="{5FAE126C-85F6-53B9-0136-BC9BBD7980F7}"/>
              </a:ext>
            </a:extLst>
          </p:cNvPr>
          <p:cNvCxnSpPr>
            <a:cxnSpLocks/>
            <a:stCxn id="7" idx="2"/>
            <a:endCxn id="6" idx="1"/>
          </p:cNvCxnSpPr>
          <p:nvPr/>
        </p:nvCxnSpPr>
        <p:spPr>
          <a:xfrm rot="16200000" flipH="1">
            <a:off x="3510236" y="1098361"/>
            <a:ext cx="1132136" cy="2319547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1475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C64C80-764C-6CAF-01AC-E547A4BA9C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D4670C-B1F2-AE17-18FD-DD084F8AB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406" y="2445061"/>
            <a:ext cx="8557188" cy="1967877"/>
          </a:xfrm>
        </p:spPr>
        <p:txBody>
          <a:bodyPr>
            <a:normAutofit/>
          </a:bodyPr>
          <a:lstStyle/>
          <a:p>
            <a:pPr algn="ctr" rtl="1"/>
            <a:r>
              <a:rPr lang="ar-DZ" dirty="0"/>
              <a:t>ثانيا:</a:t>
            </a:r>
            <a:r>
              <a:rPr lang="fr-FR" dirty="0"/>
              <a:t> </a:t>
            </a:r>
            <a:r>
              <a:rPr lang="ar-DZ" dirty="0"/>
              <a:t>ربط صك زبون مع رقم الفهرس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687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20CC45-173A-CAD7-B9A3-6A6A10D14C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logiciel, Icône d’ordinateur, Page web&#10;&#10;Le contenu généré par l’IA peut être incorrect.">
            <a:extLst>
              <a:ext uri="{FF2B5EF4-FFF2-40B4-BE49-F238E27FC236}">
                <a16:creationId xmlns:a16="http://schemas.microsoft.com/office/drawing/2014/main" id="{AAA2F75F-0CDB-44CD-6809-4C52D58C6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759"/>
            <a:ext cx="12192000" cy="594248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60B580D-0906-6BBE-001E-64D31C045D2F}"/>
              </a:ext>
            </a:extLst>
          </p:cNvPr>
          <p:cNvSpPr/>
          <p:nvPr/>
        </p:nvSpPr>
        <p:spPr>
          <a:xfrm>
            <a:off x="5337762" y="3809044"/>
            <a:ext cx="3649054" cy="11272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9F4A2533-8416-9B0C-E543-8AE83D954536}"/>
              </a:ext>
            </a:extLst>
          </p:cNvPr>
          <p:cNvSpPr txBox="1">
            <a:spLocks/>
          </p:cNvSpPr>
          <p:nvPr/>
        </p:nvSpPr>
        <p:spPr>
          <a:xfrm>
            <a:off x="316195" y="1580972"/>
            <a:ext cx="4600830" cy="2421796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DZ" sz="2400" dirty="0">
                <a:latin typeface="Calibri" panose="020F0502020204030204" pitchFamily="34" charset="0"/>
                <a:ea typeface="Calibri" panose="020F0502020204030204" pitchFamily="34" charset="0"/>
              </a:rPr>
              <a:t>لربط صك الزبون مع رقم فهرس معين، اختر رقم الفهرس من قائمة </a:t>
            </a:r>
            <a:r>
              <a:rPr lang="ar-DZ" sz="2400" b="1" dirty="0">
                <a:latin typeface="Calibri" panose="020F0502020204030204" pitchFamily="34" charset="0"/>
                <a:ea typeface="Calibri" panose="020F0502020204030204" pitchFamily="34" charset="0"/>
              </a:rPr>
              <a:t>"العقود ذات الصلة"</a:t>
            </a:r>
            <a:r>
              <a:rPr lang="ar-DZ" sz="2400" dirty="0">
                <a:latin typeface="Calibri" panose="020F0502020204030204" pitchFamily="34" charset="0"/>
                <a:ea typeface="Calibri" panose="020F0502020204030204" pitchFamily="34" charset="0"/>
              </a:rPr>
              <a:t> يمكن اختيار أكثر من عقد بالضغط على 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</a:rPr>
              <a:t>« Ctrl »</a:t>
            </a:r>
            <a:r>
              <a:rPr lang="ar-DZ" sz="2400" b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ar-DZ" sz="2400" dirty="0">
                <a:latin typeface="Calibri" panose="020F0502020204030204" pitchFamily="34" charset="0"/>
                <a:ea typeface="Calibri" panose="020F0502020204030204" pitchFamily="34" charset="0"/>
              </a:rPr>
              <a:t>أو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</a:rPr>
              <a:t>« Shift » </a:t>
            </a:r>
            <a:r>
              <a:rPr lang="ar-DZ" sz="2400" dirty="0">
                <a:latin typeface="Calibri" panose="020F0502020204030204" pitchFamily="34" charset="0"/>
                <a:ea typeface="Calibri" panose="020F0502020204030204" pitchFamily="34" charset="0"/>
              </a:rPr>
              <a:t>ثم النقر على العقود من القائمة لاختيارها</a:t>
            </a:r>
            <a:endParaRPr lang="fr-FR" sz="2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17" name="Connecteur droit avec flèche 26">
            <a:extLst>
              <a:ext uri="{FF2B5EF4-FFF2-40B4-BE49-F238E27FC236}">
                <a16:creationId xmlns:a16="http://schemas.microsoft.com/office/drawing/2014/main" id="{127C4D3C-D78C-0BB2-967A-7D2AC65A0A86}"/>
              </a:ext>
            </a:extLst>
          </p:cNvPr>
          <p:cNvCxnSpPr>
            <a:cxnSpLocks/>
            <a:stCxn id="16" idx="3"/>
            <a:endCxn id="14" idx="0"/>
          </p:cNvCxnSpPr>
          <p:nvPr/>
        </p:nvCxnSpPr>
        <p:spPr>
          <a:xfrm>
            <a:off x="4917025" y="2791870"/>
            <a:ext cx="2245264" cy="1017174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536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BDB268-8D77-4F88-6586-180142DA21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logiciel, Icône d’ordinateur, Page web&#10;&#10;Le contenu généré par l’IA peut être incorrect.">
            <a:extLst>
              <a:ext uri="{FF2B5EF4-FFF2-40B4-BE49-F238E27FC236}">
                <a16:creationId xmlns:a16="http://schemas.microsoft.com/office/drawing/2014/main" id="{915C55EC-94E7-03B5-BA95-AEAA2F99F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759"/>
            <a:ext cx="12192000" cy="594248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372ADDC-1940-1F37-086F-24FBD3B2B5FD}"/>
              </a:ext>
            </a:extLst>
          </p:cNvPr>
          <p:cNvSpPr/>
          <p:nvPr/>
        </p:nvSpPr>
        <p:spPr>
          <a:xfrm>
            <a:off x="8098632" y="4974431"/>
            <a:ext cx="888183" cy="25241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D8994CDA-7601-F374-A944-FEA8BBBC25A3}"/>
              </a:ext>
            </a:extLst>
          </p:cNvPr>
          <p:cNvSpPr txBox="1">
            <a:spLocks/>
          </p:cNvSpPr>
          <p:nvPr/>
        </p:nvSpPr>
        <p:spPr>
          <a:xfrm>
            <a:off x="929640" y="3998079"/>
            <a:ext cx="3987384" cy="860724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DZ" sz="2400" dirty="0">
                <a:latin typeface="Calibri" panose="020F0502020204030204" pitchFamily="34" charset="0"/>
                <a:ea typeface="Calibri" panose="020F0502020204030204" pitchFamily="34" charset="0"/>
              </a:rPr>
              <a:t>عند الانتهاء من ملء معلومات الصك، انقر على </a:t>
            </a:r>
            <a:r>
              <a:rPr lang="ar-DZ" sz="2400" b="1" dirty="0">
                <a:latin typeface="Calibri" panose="020F0502020204030204" pitchFamily="34" charset="0"/>
                <a:ea typeface="Calibri" panose="020F0502020204030204" pitchFamily="34" charset="0"/>
              </a:rPr>
              <a:t>"حفظ الصك"</a:t>
            </a:r>
            <a:endParaRPr lang="fr-FR" sz="2400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19" name="Connecteur droit avec flèche 26">
            <a:extLst>
              <a:ext uri="{FF2B5EF4-FFF2-40B4-BE49-F238E27FC236}">
                <a16:creationId xmlns:a16="http://schemas.microsoft.com/office/drawing/2014/main" id="{EFF33773-6F54-6F1D-058E-7CB7FCB91113}"/>
              </a:ext>
            </a:extLst>
          </p:cNvPr>
          <p:cNvCxnSpPr>
            <a:cxnSpLocks/>
            <a:stCxn id="18" idx="2"/>
            <a:endCxn id="15" idx="1"/>
          </p:cNvCxnSpPr>
          <p:nvPr/>
        </p:nvCxnSpPr>
        <p:spPr>
          <a:xfrm rot="16200000" flipH="1">
            <a:off x="5390065" y="2392070"/>
            <a:ext cx="241835" cy="5175300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9040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C5DAC9-2589-C869-FF0A-0AD169F13A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logiciel, Icône d’ordinateur&#10;&#10;Le contenu généré par l’IA peut être incorrect.">
            <a:extLst>
              <a:ext uri="{FF2B5EF4-FFF2-40B4-BE49-F238E27FC236}">
                <a16:creationId xmlns:a16="http://schemas.microsoft.com/office/drawing/2014/main" id="{7C963D48-1C0B-B09A-A4A7-594C2D09F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3381"/>
            <a:ext cx="12192000" cy="613123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4224D88-6585-8C68-9755-F500BDED0CE4}"/>
              </a:ext>
            </a:extLst>
          </p:cNvPr>
          <p:cNvSpPr/>
          <p:nvPr/>
        </p:nvSpPr>
        <p:spPr>
          <a:xfrm>
            <a:off x="85726" y="1790779"/>
            <a:ext cx="10220502" cy="462907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8CE09671-7E43-8F92-C17F-912E6AC28988}"/>
              </a:ext>
            </a:extLst>
          </p:cNvPr>
          <p:cNvSpPr txBox="1">
            <a:spLocks/>
          </p:cNvSpPr>
          <p:nvPr/>
        </p:nvSpPr>
        <p:spPr>
          <a:xfrm>
            <a:off x="495300" y="538385"/>
            <a:ext cx="3933825" cy="1252394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DZ" sz="2400" dirty="0">
                <a:latin typeface="Calibri" panose="020F0502020204030204" pitchFamily="34" charset="0"/>
                <a:ea typeface="Calibri" panose="020F0502020204030204" pitchFamily="34" charset="0"/>
              </a:rPr>
              <a:t>تظهر </a:t>
            </a:r>
            <a:r>
              <a:rPr lang="ar-DZ" sz="2400" b="1" dirty="0">
                <a:latin typeface="Calibri" panose="020F0502020204030204" pitchFamily="34" charset="0"/>
                <a:ea typeface="Calibri" panose="020F0502020204030204" pitchFamily="34" charset="0"/>
              </a:rPr>
              <a:t>صكوك الزبائن </a:t>
            </a:r>
            <a:r>
              <a:rPr lang="ar-DZ" sz="2400" dirty="0">
                <a:latin typeface="Calibri" panose="020F0502020204030204" pitchFamily="34" charset="0"/>
                <a:ea typeface="Calibri" panose="020F0502020204030204" pitchFamily="34" charset="0"/>
              </a:rPr>
              <a:t>للفصل الحالي (ثلاثة أشهر) في هذه القائمة أسفل الصفحة</a:t>
            </a:r>
            <a:endParaRPr lang="fr-FR" sz="2400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8" name="Connecteur droit avec flèche 26">
            <a:extLst>
              <a:ext uri="{FF2B5EF4-FFF2-40B4-BE49-F238E27FC236}">
                <a16:creationId xmlns:a16="http://schemas.microsoft.com/office/drawing/2014/main" id="{E8789365-4576-2B2E-F081-432BAD616F49}"/>
              </a:ext>
            </a:extLst>
          </p:cNvPr>
          <p:cNvCxnSpPr>
            <a:cxnSpLocks/>
            <a:stCxn id="7" idx="3"/>
            <a:endCxn id="6" idx="0"/>
          </p:cNvCxnSpPr>
          <p:nvPr/>
        </p:nvCxnSpPr>
        <p:spPr>
          <a:xfrm>
            <a:off x="4429125" y="1164582"/>
            <a:ext cx="766852" cy="626197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D977CEB0-4506-CDB9-7E9A-29988C5C0C97}"/>
              </a:ext>
            </a:extLst>
          </p:cNvPr>
          <p:cNvSpPr/>
          <p:nvPr/>
        </p:nvSpPr>
        <p:spPr>
          <a:xfrm>
            <a:off x="8584169" y="1272977"/>
            <a:ext cx="1522504" cy="390057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" name="Connecteur droit avec flèche 61">
            <a:extLst>
              <a:ext uri="{FF2B5EF4-FFF2-40B4-BE49-F238E27FC236}">
                <a16:creationId xmlns:a16="http://schemas.microsoft.com/office/drawing/2014/main" id="{2F338F66-7102-EE4B-57B3-D2288E50A3D9}"/>
              </a:ext>
            </a:extLst>
          </p:cNvPr>
          <p:cNvCxnSpPr>
            <a:cxnSpLocks/>
            <a:stCxn id="21" idx="2"/>
            <a:endCxn id="13" idx="1"/>
          </p:cNvCxnSpPr>
          <p:nvPr/>
        </p:nvCxnSpPr>
        <p:spPr>
          <a:xfrm rot="16200000" flipH="1">
            <a:off x="7740014" y="623850"/>
            <a:ext cx="700231" cy="988079"/>
          </a:xfrm>
          <a:prstGeom prst="bentConnector2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">
            <a:extLst>
              <a:ext uri="{FF2B5EF4-FFF2-40B4-BE49-F238E27FC236}">
                <a16:creationId xmlns:a16="http://schemas.microsoft.com/office/drawing/2014/main" id="{2D393A95-BF09-21C3-0A7F-04A2C3BAD4C9}"/>
              </a:ext>
            </a:extLst>
          </p:cNvPr>
          <p:cNvSpPr txBox="1"/>
          <p:nvPr/>
        </p:nvSpPr>
        <p:spPr>
          <a:xfrm>
            <a:off x="6096000" y="308995"/>
            <a:ext cx="3000180" cy="4587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rtl="1">
              <a:lnSpc>
                <a:spcPct val="107000"/>
              </a:lnSpc>
              <a:spcAft>
                <a:spcPts val="800"/>
              </a:spcAft>
            </a:pPr>
            <a:r>
              <a:rPr lang="ar-DZ" sz="2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محرك البحث الخاص بالقائمة</a:t>
            </a:r>
            <a:endParaRPr lang="ar-DZ" sz="24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313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logiciel, Icône d’ordinateur&#10;&#10;Le contenu généré par l’IA peut être incorrect.">
            <a:extLst>
              <a:ext uri="{FF2B5EF4-FFF2-40B4-BE49-F238E27FC236}">
                <a16:creationId xmlns:a16="http://schemas.microsoft.com/office/drawing/2014/main" id="{1FF05848-E48D-DE87-ECE5-A3AA24AC7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3381"/>
            <a:ext cx="12192000" cy="613123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E62229F-B118-484D-D5B7-2D689306397B}"/>
              </a:ext>
            </a:extLst>
          </p:cNvPr>
          <p:cNvSpPr/>
          <p:nvPr/>
        </p:nvSpPr>
        <p:spPr>
          <a:xfrm>
            <a:off x="4074502" y="1717703"/>
            <a:ext cx="864012" cy="4683097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A99BCF2-385B-C682-E0E9-C767DC0870CF}"/>
              </a:ext>
            </a:extLst>
          </p:cNvPr>
          <p:cNvSpPr/>
          <p:nvPr/>
        </p:nvSpPr>
        <p:spPr>
          <a:xfrm>
            <a:off x="7540165" y="1717701"/>
            <a:ext cx="788568" cy="4683099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E374585A-5688-A3C0-8A24-E91995FB994E}"/>
              </a:ext>
            </a:extLst>
          </p:cNvPr>
          <p:cNvSpPr txBox="1"/>
          <p:nvPr/>
        </p:nvSpPr>
        <p:spPr>
          <a:xfrm rot="16200000">
            <a:off x="8333653" y="5214715"/>
            <a:ext cx="1358726" cy="4050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rtl="1">
              <a:lnSpc>
                <a:spcPct val="107000"/>
              </a:lnSpc>
              <a:spcAft>
                <a:spcPts val="800"/>
              </a:spcAft>
            </a:pPr>
            <a:r>
              <a:rPr lang="ar-DZ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أرقام الودائع</a:t>
            </a:r>
            <a:endParaRPr lang="fr-FR" sz="2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8AC9A0F3-13C3-3CB7-0E1D-44F3DF765769}"/>
              </a:ext>
            </a:extLst>
          </p:cNvPr>
          <p:cNvCxnSpPr>
            <a:cxnSpLocks/>
          </p:cNvCxnSpPr>
          <p:nvPr/>
        </p:nvCxnSpPr>
        <p:spPr>
          <a:xfrm flipV="1">
            <a:off x="9012148" y="4340756"/>
            <a:ext cx="868" cy="38398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F4AAC114-5724-3A53-9EB0-B994679D77EB}"/>
              </a:ext>
            </a:extLst>
          </p:cNvPr>
          <p:cNvSpPr/>
          <p:nvPr/>
        </p:nvSpPr>
        <p:spPr>
          <a:xfrm>
            <a:off x="8434391" y="1717701"/>
            <a:ext cx="1110811" cy="4683099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extBox 2">
            <a:extLst>
              <a:ext uri="{FF2B5EF4-FFF2-40B4-BE49-F238E27FC236}">
                <a16:creationId xmlns:a16="http://schemas.microsoft.com/office/drawing/2014/main" id="{7180B5A6-8619-1982-7AF0-F52218140E76}"/>
              </a:ext>
            </a:extLst>
          </p:cNvPr>
          <p:cNvSpPr txBox="1"/>
          <p:nvPr/>
        </p:nvSpPr>
        <p:spPr>
          <a:xfrm rot="16200000">
            <a:off x="3745720" y="4926773"/>
            <a:ext cx="1575264" cy="4050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rtl="1">
              <a:lnSpc>
                <a:spcPct val="107000"/>
              </a:lnSpc>
              <a:spcAft>
                <a:spcPts val="800"/>
              </a:spcAft>
            </a:pPr>
            <a:r>
              <a:rPr lang="ar-DZ" sz="20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أرقام الفهارس</a:t>
            </a:r>
            <a:endParaRPr lang="fr-FR" sz="2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4E8E5F95-7A3A-E248-F1CC-881ED8D94E11}"/>
              </a:ext>
            </a:extLst>
          </p:cNvPr>
          <p:cNvCxnSpPr>
            <a:cxnSpLocks/>
            <a:stCxn id="14" idx="3"/>
          </p:cNvCxnSpPr>
          <p:nvPr/>
        </p:nvCxnSpPr>
        <p:spPr>
          <a:xfrm flipV="1">
            <a:off x="4533353" y="3837062"/>
            <a:ext cx="0" cy="50460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A4ADAF79-BF2D-57B7-680E-6F5BD7B2F72B}"/>
              </a:ext>
            </a:extLst>
          </p:cNvPr>
          <p:cNvSpPr/>
          <p:nvPr/>
        </p:nvSpPr>
        <p:spPr>
          <a:xfrm>
            <a:off x="6287351" y="1717701"/>
            <a:ext cx="1183666" cy="4683099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TextBox 2">
            <a:extLst>
              <a:ext uri="{FF2B5EF4-FFF2-40B4-BE49-F238E27FC236}">
                <a16:creationId xmlns:a16="http://schemas.microsoft.com/office/drawing/2014/main" id="{9FD4C044-16C2-FD92-9A15-CB9A2CD33AEC}"/>
              </a:ext>
            </a:extLst>
          </p:cNvPr>
          <p:cNvSpPr txBox="1"/>
          <p:nvPr/>
        </p:nvSpPr>
        <p:spPr>
          <a:xfrm rot="16200000">
            <a:off x="6236843" y="5272256"/>
            <a:ext cx="1365958" cy="4676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rtl="1">
              <a:lnSpc>
                <a:spcPct val="107000"/>
              </a:lnSpc>
              <a:spcAft>
                <a:spcPts val="800"/>
              </a:spcAft>
            </a:pPr>
            <a:r>
              <a:rPr lang="ar-DZ" sz="2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المستفيدين</a:t>
            </a:r>
            <a:endParaRPr lang="fr-FR" sz="2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2851B221-B067-7016-7923-197DA50A7CF9}"/>
              </a:ext>
            </a:extLst>
          </p:cNvPr>
          <p:cNvCxnSpPr>
            <a:cxnSpLocks/>
            <a:stCxn id="22" idx="3"/>
          </p:cNvCxnSpPr>
          <p:nvPr/>
        </p:nvCxnSpPr>
        <p:spPr>
          <a:xfrm flipV="1">
            <a:off x="6919823" y="4290434"/>
            <a:ext cx="0" cy="53265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DDDD8456-3D83-A0D9-533A-344DC48122F6}"/>
              </a:ext>
            </a:extLst>
          </p:cNvPr>
          <p:cNvSpPr/>
          <p:nvPr/>
        </p:nvSpPr>
        <p:spPr>
          <a:xfrm>
            <a:off x="47690" y="1717705"/>
            <a:ext cx="803506" cy="4683095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TextBox 2">
            <a:extLst>
              <a:ext uri="{FF2B5EF4-FFF2-40B4-BE49-F238E27FC236}">
                <a16:creationId xmlns:a16="http://schemas.microsoft.com/office/drawing/2014/main" id="{A8111AAF-F74C-F19A-3CA9-19DFD0F6FC4A}"/>
              </a:ext>
            </a:extLst>
          </p:cNvPr>
          <p:cNvSpPr txBox="1"/>
          <p:nvPr/>
        </p:nvSpPr>
        <p:spPr>
          <a:xfrm>
            <a:off x="171161" y="5258147"/>
            <a:ext cx="650764" cy="37375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rtl="1">
              <a:lnSpc>
                <a:spcPct val="107000"/>
              </a:lnSpc>
              <a:spcAft>
                <a:spcPts val="800"/>
              </a:spcAft>
            </a:pPr>
            <a:r>
              <a:rPr lang="ar-DZ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التحكم</a:t>
            </a:r>
            <a:endParaRPr lang="fr-FR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B36E5991-FDFB-8A93-4DAA-4398B8DE05C3}"/>
              </a:ext>
            </a:extLst>
          </p:cNvPr>
          <p:cNvCxnSpPr>
            <a:cxnSpLocks/>
          </p:cNvCxnSpPr>
          <p:nvPr/>
        </p:nvCxnSpPr>
        <p:spPr>
          <a:xfrm flipV="1">
            <a:off x="512014" y="4865349"/>
            <a:ext cx="0" cy="39279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2">
            <a:extLst>
              <a:ext uri="{FF2B5EF4-FFF2-40B4-BE49-F238E27FC236}">
                <a16:creationId xmlns:a16="http://schemas.microsoft.com/office/drawing/2014/main" id="{481B1517-1BA4-742C-0946-9BCC7DE1DCCD}"/>
              </a:ext>
            </a:extLst>
          </p:cNvPr>
          <p:cNvSpPr txBox="1"/>
          <p:nvPr/>
        </p:nvSpPr>
        <p:spPr>
          <a:xfrm rot="16200000">
            <a:off x="7081943" y="5070417"/>
            <a:ext cx="1769636" cy="4676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rtl="1">
              <a:lnSpc>
                <a:spcPct val="107000"/>
              </a:lnSpc>
              <a:spcAft>
                <a:spcPts val="800"/>
              </a:spcAft>
            </a:pPr>
            <a:r>
              <a:rPr lang="ar-DZ" sz="2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تواريخ الصكوك</a:t>
            </a:r>
            <a:endParaRPr lang="fr-FR" sz="2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E656F25D-3108-B134-7FAA-BF5D6C3304E8}"/>
              </a:ext>
            </a:extLst>
          </p:cNvPr>
          <p:cNvCxnSpPr>
            <a:cxnSpLocks/>
          </p:cNvCxnSpPr>
          <p:nvPr/>
        </p:nvCxnSpPr>
        <p:spPr>
          <a:xfrm flipV="1">
            <a:off x="7966761" y="3837062"/>
            <a:ext cx="0" cy="58235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7B40ECFD-12CD-707E-77B9-C320F0F099AB}"/>
              </a:ext>
            </a:extLst>
          </p:cNvPr>
          <p:cNvSpPr/>
          <p:nvPr/>
        </p:nvSpPr>
        <p:spPr>
          <a:xfrm>
            <a:off x="5013584" y="1717701"/>
            <a:ext cx="1183665" cy="4683099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TextBox 2">
            <a:extLst>
              <a:ext uri="{FF2B5EF4-FFF2-40B4-BE49-F238E27FC236}">
                <a16:creationId xmlns:a16="http://schemas.microsoft.com/office/drawing/2014/main" id="{E03BC5C0-0F64-6C61-2C74-B439D21AFB69}"/>
              </a:ext>
            </a:extLst>
          </p:cNvPr>
          <p:cNvSpPr txBox="1"/>
          <p:nvPr/>
        </p:nvSpPr>
        <p:spPr>
          <a:xfrm>
            <a:off x="1315520" y="5000767"/>
            <a:ext cx="977428" cy="862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rtl="1">
              <a:lnSpc>
                <a:spcPct val="107000"/>
              </a:lnSpc>
              <a:spcAft>
                <a:spcPts val="800"/>
              </a:spcAft>
            </a:pPr>
            <a:r>
              <a:rPr lang="ar-DZ" sz="2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تاريخ الخروج</a:t>
            </a:r>
            <a:endParaRPr lang="fr-FR" sz="2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4D407A3F-916B-F781-F633-FD2E270E3BCC}"/>
              </a:ext>
            </a:extLst>
          </p:cNvPr>
          <p:cNvCxnSpPr>
            <a:cxnSpLocks/>
            <a:stCxn id="30" idx="0"/>
          </p:cNvCxnSpPr>
          <p:nvPr/>
        </p:nvCxnSpPr>
        <p:spPr>
          <a:xfrm flipV="1">
            <a:off x="1804234" y="4517525"/>
            <a:ext cx="10563" cy="48324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76744056-3258-0A4C-DA76-4461A7F75DE9}"/>
              </a:ext>
            </a:extLst>
          </p:cNvPr>
          <p:cNvSpPr/>
          <p:nvPr/>
        </p:nvSpPr>
        <p:spPr>
          <a:xfrm>
            <a:off x="3049012" y="1717705"/>
            <a:ext cx="950420" cy="4683095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TextBox 2">
            <a:extLst>
              <a:ext uri="{FF2B5EF4-FFF2-40B4-BE49-F238E27FC236}">
                <a16:creationId xmlns:a16="http://schemas.microsoft.com/office/drawing/2014/main" id="{3FED046C-F8BA-BC77-A83A-ED064DF0DF2A}"/>
              </a:ext>
            </a:extLst>
          </p:cNvPr>
          <p:cNvSpPr txBox="1"/>
          <p:nvPr/>
        </p:nvSpPr>
        <p:spPr>
          <a:xfrm>
            <a:off x="3081812" y="4890798"/>
            <a:ext cx="889734" cy="7343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rtl="1">
              <a:lnSpc>
                <a:spcPct val="107000"/>
              </a:lnSpc>
              <a:spcAft>
                <a:spcPts val="800"/>
              </a:spcAft>
            </a:pPr>
            <a:r>
              <a:rPr lang="ar-DZ" sz="20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مبالغ الصكوك</a:t>
            </a:r>
            <a:endParaRPr lang="fr-FR" sz="2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09E1341C-D3AD-B0D3-8023-F76973431B60}"/>
              </a:ext>
            </a:extLst>
          </p:cNvPr>
          <p:cNvCxnSpPr>
            <a:cxnSpLocks/>
            <a:stCxn id="33" idx="0"/>
          </p:cNvCxnSpPr>
          <p:nvPr/>
        </p:nvCxnSpPr>
        <p:spPr>
          <a:xfrm flipV="1">
            <a:off x="3526679" y="4340756"/>
            <a:ext cx="0" cy="55004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BD245ADE-A81E-3FB9-F220-4A9AC0B01745}"/>
              </a:ext>
            </a:extLst>
          </p:cNvPr>
          <p:cNvSpPr/>
          <p:nvPr/>
        </p:nvSpPr>
        <p:spPr>
          <a:xfrm>
            <a:off x="898886" y="1717705"/>
            <a:ext cx="2020933" cy="4683096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TextBox 2">
            <a:extLst>
              <a:ext uri="{FF2B5EF4-FFF2-40B4-BE49-F238E27FC236}">
                <a16:creationId xmlns:a16="http://schemas.microsoft.com/office/drawing/2014/main" id="{1989EF1E-5E6F-D760-396D-9EE9A7907B4D}"/>
              </a:ext>
            </a:extLst>
          </p:cNvPr>
          <p:cNvSpPr txBox="1"/>
          <p:nvPr/>
        </p:nvSpPr>
        <p:spPr>
          <a:xfrm>
            <a:off x="5048771" y="5123061"/>
            <a:ext cx="1044426" cy="7343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rtl="1">
              <a:lnSpc>
                <a:spcPct val="107000"/>
              </a:lnSpc>
              <a:spcAft>
                <a:spcPts val="800"/>
              </a:spcAft>
            </a:pPr>
            <a:r>
              <a:rPr lang="ar-DZ" sz="20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أسباب المعاملات</a:t>
            </a:r>
            <a:endParaRPr lang="fr-FR" sz="2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57224C46-8D3D-EB36-1789-700429497769}"/>
              </a:ext>
            </a:extLst>
          </p:cNvPr>
          <p:cNvCxnSpPr>
            <a:cxnSpLocks/>
            <a:stCxn id="37" idx="0"/>
          </p:cNvCxnSpPr>
          <p:nvPr/>
        </p:nvCxnSpPr>
        <p:spPr>
          <a:xfrm flipV="1">
            <a:off x="5570984" y="4709410"/>
            <a:ext cx="0" cy="41365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643568EE-93D7-1880-7B52-A7406D492EB9}"/>
              </a:ext>
            </a:extLst>
          </p:cNvPr>
          <p:cNvSpPr/>
          <p:nvPr/>
        </p:nvSpPr>
        <p:spPr>
          <a:xfrm>
            <a:off x="54812" y="792426"/>
            <a:ext cx="2568012" cy="278215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TextBox 2">
            <a:extLst>
              <a:ext uri="{FF2B5EF4-FFF2-40B4-BE49-F238E27FC236}">
                <a16:creationId xmlns:a16="http://schemas.microsoft.com/office/drawing/2014/main" id="{95AA085E-6A96-855F-189F-BBDA019A136B}"/>
              </a:ext>
            </a:extLst>
          </p:cNvPr>
          <p:cNvSpPr txBox="1"/>
          <p:nvPr/>
        </p:nvSpPr>
        <p:spPr>
          <a:xfrm>
            <a:off x="2837204" y="374758"/>
            <a:ext cx="4486542" cy="12491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rtl="1">
              <a:lnSpc>
                <a:spcPct val="107000"/>
              </a:lnSpc>
              <a:spcAft>
                <a:spcPts val="800"/>
              </a:spcAft>
            </a:pPr>
            <a:r>
              <a:rPr lang="ar-DZ" sz="2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تظهر قائمة صكوك الزبائن على هذا الشكل، يمكنك </a:t>
            </a:r>
            <a:r>
              <a:rPr lang="ar-DZ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تحميل</a:t>
            </a:r>
            <a:r>
              <a:rPr lang="ar-DZ" sz="2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القائمة اذا تم تحديد تاريخ خروج كل الصكوك فيها</a:t>
            </a:r>
            <a:endParaRPr lang="ar-DZ" sz="24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62" name="Connecteur droit avec flèche 61">
            <a:extLst>
              <a:ext uri="{FF2B5EF4-FFF2-40B4-BE49-F238E27FC236}">
                <a16:creationId xmlns:a16="http://schemas.microsoft.com/office/drawing/2014/main" id="{B15A22BB-E9A9-2E26-3CBA-6CDFAF822369}"/>
              </a:ext>
            </a:extLst>
          </p:cNvPr>
          <p:cNvCxnSpPr>
            <a:cxnSpLocks/>
            <a:endCxn id="58" idx="2"/>
          </p:cNvCxnSpPr>
          <p:nvPr/>
        </p:nvCxnSpPr>
        <p:spPr>
          <a:xfrm rot="10800000">
            <a:off x="1338818" y="1070642"/>
            <a:ext cx="1498386" cy="347961"/>
          </a:xfrm>
          <a:prstGeom prst="bentConnector2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2">
            <a:extLst>
              <a:ext uri="{FF2B5EF4-FFF2-40B4-BE49-F238E27FC236}">
                <a16:creationId xmlns:a16="http://schemas.microsoft.com/office/drawing/2014/main" id="{5FBBCF65-BD6A-DE4B-1D93-7ECF0A3809B4}"/>
              </a:ext>
            </a:extLst>
          </p:cNvPr>
          <p:cNvSpPr txBox="1"/>
          <p:nvPr/>
        </p:nvSpPr>
        <p:spPr>
          <a:xfrm rot="16200000">
            <a:off x="9179894" y="5214715"/>
            <a:ext cx="1358726" cy="4050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rtl="1">
              <a:lnSpc>
                <a:spcPct val="107000"/>
              </a:lnSpc>
              <a:spcAft>
                <a:spcPts val="800"/>
              </a:spcAft>
            </a:pPr>
            <a:r>
              <a:rPr lang="ar-DZ" sz="20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رقم الترتيب</a:t>
            </a:r>
            <a:endParaRPr lang="fr-FR" sz="2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50" name="Connecteur droit avec flèche 49">
            <a:extLst>
              <a:ext uri="{FF2B5EF4-FFF2-40B4-BE49-F238E27FC236}">
                <a16:creationId xmlns:a16="http://schemas.microsoft.com/office/drawing/2014/main" id="{8621598D-79BA-8578-2B4D-13CDFC321A52}"/>
              </a:ext>
            </a:extLst>
          </p:cNvPr>
          <p:cNvCxnSpPr>
            <a:cxnSpLocks/>
            <a:stCxn id="49" idx="3"/>
          </p:cNvCxnSpPr>
          <p:nvPr/>
        </p:nvCxnSpPr>
        <p:spPr>
          <a:xfrm flipH="1" flipV="1">
            <a:off x="9857735" y="4334065"/>
            <a:ext cx="1523" cy="40381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853FB7D3-5C55-B751-A0FB-4CE975C35EA5}"/>
              </a:ext>
            </a:extLst>
          </p:cNvPr>
          <p:cNvSpPr/>
          <p:nvPr/>
        </p:nvSpPr>
        <p:spPr>
          <a:xfrm>
            <a:off x="9590774" y="1717701"/>
            <a:ext cx="532186" cy="4683099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6352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2962</TotalTime>
  <Words>434</Words>
  <Application>Microsoft Office PowerPoint</Application>
  <PresentationFormat>Grand écran</PresentationFormat>
  <Paragraphs>53</Paragraphs>
  <Slides>27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Wingdings</vt:lpstr>
      <vt:lpstr>Office Theme</vt:lpstr>
      <vt:lpstr>متابعة صكوك الزبائن</vt:lpstr>
      <vt:lpstr>أولا: تسجيل عملية إصدار صك زبون جديد</vt:lpstr>
      <vt:lpstr>Présentation PowerPoint</vt:lpstr>
      <vt:lpstr>Présentation PowerPoint</vt:lpstr>
      <vt:lpstr>ثانيا: ربط صك زبون مع رقم الفهرس</vt:lpstr>
      <vt:lpstr>Présentation PowerPoint</vt:lpstr>
      <vt:lpstr>Présentation PowerPoint</vt:lpstr>
      <vt:lpstr>Présentation PowerPoint</vt:lpstr>
      <vt:lpstr>Présentation PowerPoint</vt:lpstr>
      <vt:lpstr>ثالثا: تفاصيل صك، طباعة صك</vt:lpstr>
      <vt:lpstr>Présentation PowerPoint</vt:lpstr>
      <vt:lpstr>Présentation PowerPoint</vt:lpstr>
      <vt:lpstr>رابعا: مسح أو حفظ نسخة من صك زبون</vt:lpstr>
      <vt:lpstr>Présentation PowerPoint</vt:lpstr>
      <vt:lpstr>خامسا: طباعة وصل الاستلام والإبراء</vt:lpstr>
      <vt:lpstr>Présentation PowerPoint</vt:lpstr>
      <vt:lpstr>Présentation PowerPoint</vt:lpstr>
      <vt:lpstr>سادسا: حفظ تاريخ الخروج النهائي لصك زبائن</vt:lpstr>
      <vt:lpstr>Présentation PowerPoint</vt:lpstr>
      <vt:lpstr>سابعا: تعديل معلومات صك زبون</vt:lpstr>
      <vt:lpstr>Présentation PowerPoint</vt:lpstr>
      <vt:lpstr>Présentation PowerPoint</vt:lpstr>
      <vt:lpstr>ثامنا: حذف صك لحساب الزبائن</vt:lpstr>
      <vt:lpstr>Présentation PowerPoint</vt:lpstr>
      <vt:lpstr>Présentation PowerPoint</vt:lpstr>
      <vt:lpstr>تاسعا: حالة الصك الملغى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العنوان</dc:title>
  <dc:creator>abdellah Deroueche</dc:creator>
  <cp:lastModifiedBy>éléctro nium</cp:lastModifiedBy>
  <cp:revision>192</cp:revision>
  <dcterms:created xsi:type="dcterms:W3CDTF">2024-02-26T13:35:37Z</dcterms:created>
  <dcterms:modified xsi:type="dcterms:W3CDTF">2026-01-15T10:41:47Z</dcterms:modified>
</cp:coreProperties>
</file>