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1" r:id="rId3"/>
    <p:sldId id="327" r:id="rId4"/>
    <p:sldId id="319" r:id="rId5"/>
    <p:sldId id="323" r:id="rId6"/>
    <p:sldId id="324" r:id="rId7"/>
    <p:sldId id="322" r:id="rId8"/>
    <p:sldId id="325" r:id="rId9"/>
    <p:sldId id="328" r:id="rId10"/>
    <p:sldId id="329" r:id="rId11"/>
    <p:sldId id="281" r:id="rId12"/>
    <p:sldId id="350" r:id="rId13"/>
    <p:sldId id="344" r:id="rId14"/>
    <p:sldId id="332" r:id="rId15"/>
    <p:sldId id="333" r:id="rId16"/>
    <p:sldId id="343" r:id="rId17"/>
    <p:sldId id="331" r:id="rId18"/>
    <p:sldId id="334" r:id="rId19"/>
    <p:sldId id="347" r:id="rId20"/>
    <p:sldId id="348" r:id="rId21"/>
    <p:sldId id="335" r:id="rId22"/>
    <p:sldId id="342" r:id="rId23"/>
    <p:sldId id="345" r:id="rId24"/>
    <p:sldId id="330" r:id="rId25"/>
    <p:sldId id="336" r:id="rId26"/>
    <p:sldId id="346" r:id="rId27"/>
    <p:sldId id="338" r:id="rId28"/>
    <p:sldId id="33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تابعة ودائع الزبائن" id="{328CF213-7B13-4B47-B98A-33A2E98775E2}">
          <p14:sldIdLst>
            <p14:sldId id="292"/>
          </p14:sldIdLst>
        </p14:section>
        <p14:section name="أولا: نظرة عامة على حساب الزبائن" id="{9508B0CB-79A2-41B8-B926-13EEBD9A0641}">
          <p14:sldIdLst>
            <p14:sldId id="301"/>
            <p14:sldId id="327"/>
            <p14:sldId id="319"/>
            <p14:sldId id="323"/>
            <p14:sldId id="324"/>
            <p14:sldId id="322"/>
          </p14:sldIdLst>
        </p14:section>
        <p14:section name="ثانيا: تسجيل وديعة زبون" id="{E080C3FB-0DA3-4F09-9883-94CCF7D201D8}">
          <p14:sldIdLst>
            <p14:sldId id="325"/>
            <p14:sldId id="328"/>
            <p14:sldId id="329"/>
            <p14:sldId id="281"/>
            <p14:sldId id="350"/>
          </p14:sldIdLst>
        </p14:section>
        <p14:section name="ثالثا: طباعة وصل الوديعة" id="{48F35A37-A2E8-4028-AD2E-E0199FED026C}">
          <p14:sldIdLst>
            <p14:sldId id="344"/>
            <p14:sldId id="332"/>
            <p14:sldId id="333"/>
          </p14:sldIdLst>
        </p14:section>
        <p14:section name="عرض تفاصيل العملية" id="{679B4AD6-588F-4BF5-AFAB-2B77F35947EB}">
          <p14:sldIdLst>
            <p14:sldId id="343"/>
            <p14:sldId id="331"/>
            <p14:sldId id="334"/>
            <p14:sldId id="347"/>
            <p14:sldId id="348"/>
          </p14:sldIdLst>
        </p14:section>
        <p14:section name="رابعا: ربط وديعة زبون مع فهرس العقد" id="{D68D5073-7C5B-4666-948D-0C0982E40972}">
          <p14:sldIdLst>
            <p14:sldId id="335"/>
            <p14:sldId id="342"/>
          </p14:sldIdLst>
        </p14:section>
        <p14:section name="خامسا: تعديل معلومات وديعة زبون في الخزينة" id="{B510F77B-6DA1-41D2-8468-4227B332B7C9}">
          <p14:sldIdLst>
            <p14:sldId id="345"/>
            <p14:sldId id="330"/>
            <p14:sldId id="336"/>
          </p14:sldIdLst>
        </p14:section>
        <p14:section name="سادسا: حذف عملية وديعة زبون في الخزينة" id="{4D585BC5-68C0-4CAC-B823-07BD39F18DCF}">
          <p14:sldIdLst>
            <p14:sldId id="346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17" y="841758"/>
            <a:ext cx="6879365" cy="1585247"/>
          </a:xfrm>
        </p:spPr>
        <p:txBody>
          <a:bodyPr anchor="ctr" anchorCtr="0">
            <a:normAutofit/>
          </a:bodyPr>
          <a:lstStyle/>
          <a:p>
            <a:r>
              <a:rPr lang="ar-DZ" dirty="0"/>
              <a:t>متابعة ودائع الزبائن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635" y="2131941"/>
            <a:ext cx="7907707" cy="3286093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نظرة عامة على حساب الزبائن</a:t>
            </a:r>
            <a:endParaRPr lang="fr-FR" sz="2800" dirty="0"/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تسجيل وديعة زبون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طباعة وصل زبون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ربط وديعة زبون مع فهرس العقد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معلومات وديعة زبون في الخزينة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عملية وديعة زبون بالخزينة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AB88-087C-5D1A-B70B-3BD0CC54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9EE8E380-74CE-D5A9-4AE4-AE42671D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325"/>
            <a:ext cx="12192000" cy="6067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41DC5-E233-D95E-55B7-94F683B8ADDD}"/>
              </a:ext>
            </a:extLst>
          </p:cNvPr>
          <p:cNvSpPr/>
          <p:nvPr/>
        </p:nvSpPr>
        <p:spPr>
          <a:xfrm>
            <a:off x="3657600" y="1228937"/>
            <a:ext cx="6829425" cy="2314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59133DF5-4AFE-F42B-3013-1745A8453A87}"/>
              </a:ext>
            </a:extLst>
          </p:cNvPr>
          <p:cNvSpPr txBox="1">
            <a:spLocks/>
          </p:cNvSpPr>
          <p:nvPr/>
        </p:nvSpPr>
        <p:spPr>
          <a:xfrm>
            <a:off x="2794475" y="99542"/>
            <a:ext cx="3599935" cy="12267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لتسجيل وديعة زبون، قم بملء معلومات الوديعة  حسب طريقة دفعها، ثم انقر على زر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"حفظ الوديعة"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2AFA809-6B3E-A5DB-7C02-0DF819512F18}"/>
              </a:ext>
            </a:extLst>
          </p:cNvPr>
          <p:cNvCxnSpPr>
            <a:cxnSpLocks/>
            <a:stCxn id="26" idx="3"/>
            <a:endCxn id="9" idx="0"/>
          </p:cNvCxnSpPr>
          <p:nvPr/>
        </p:nvCxnSpPr>
        <p:spPr>
          <a:xfrm>
            <a:off x="6394410" y="712917"/>
            <a:ext cx="677903" cy="51602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120D520-7984-A9D5-BAAD-53F7CBFF23A6}"/>
              </a:ext>
            </a:extLst>
          </p:cNvPr>
          <p:cNvSpPr/>
          <p:nvPr/>
        </p:nvSpPr>
        <p:spPr>
          <a:xfrm>
            <a:off x="76912" y="4148311"/>
            <a:ext cx="10563937" cy="2314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34D3C83F-2F31-47A3-03C4-F9C2FA3A5230}"/>
              </a:ext>
            </a:extLst>
          </p:cNvPr>
          <p:cNvSpPr txBox="1">
            <a:spLocks/>
          </p:cNvSpPr>
          <p:nvPr/>
        </p:nvSpPr>
        <p:spPr>
          <a:xfrm>
            <a:off x="2794475" y="3938756"/>
            <a:ext cx="4213076" cy="10601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الوديعة في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"قائمة ودائع الزبائن"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أسفل الصفحة</a:t>
            </a:r>
            <a:endParaRPr lang="ar-DZ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23507AA-C62E-7D2A-AF11-13460D3D406E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007551" y="4298535"/>
            <a:ext cx="1273323" cy="170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9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740CDB21-845D-1947-54BD-1C6EE16E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88"/>
            <a:ext cx="12192000" cy="6572823"/>
          </a:xfrm>
          <a:prstGeom prst="rect">
            <a:avLst/>
          </a:prstGeom>
        </p:spPr>
      </p:pic>
      <p:pic>
        <p:nvPicPr>
          <p:cNvPr id="61" name="Image 60" descr="Une image contenant texte, Police, ligne, Rectangle&#10;&#10;Le contenu généré par l’IA peut être incorrect.">
            <a:extLst>
              <a:ext uri="{FF2B5EF4-FFF2-40B4-BE49-F238E27FC236}">
                <a16:creationId xmlns:a16="http://schemas.microsoft.com/office/drawing/2014/main" id="{77191CFD-2EF5-CEB4-9474-721DC8614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" y="196390"/>
            <a:ext cx="3166790" cy="9242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62229F-B118-484D-D5B7-2D689306397B}"/>
              </a:ext>
            </a:extLst>
          </p:cNvPr>
          <p:cNvSpPr/>
          <p:nvPr/>
        </p:nvSpPr>
        <p:spPr>
          <a:xfrm>
            <a:off x="10096501" y="1120643"/>
            <a:ext cx="1370486" cy="54992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9BCF2-385B-C682-E0E9-C767DC0870CF}"/>
              </a:ext>
            </a:extLst>
          </p:cNvPr>
          <p:cNvSpPr/>
          <p:nvPr/>
        </p:nvSpPr>
        <p:spPr>
          <a:xfrm>
            <a:off x="7908718" y="1120643"/>
            <a:ext cx="1931729" cy="54992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74585A-5688-A3C0-8A24-E91995FB994E}"/>
              </a:ext>
            </a:extLst>
          </p:cNvPr>
          <p:cNvSpPr txBox="1"/>
          <p:nvPr/>
        </p:nvSpPr>
        <p:spPr>
          <a:xfrm rot="16200000">
            <a:off x="11112038" y="5682733"/>
            <a:ext cx="135872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الودائع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C9A0F3-13C3-3CB7-0E1D-44F3DF765769}"/>
              </a:ext>
            </a:extLst>
          </p:cNvPr>
          <p:cNvCxnSpPr>
            <a:cxnSpLocks/>
          </p:cNvCxnSpPr>
          <p:nvPr/>
        </p:nvCxnSpPr>
        <p:spPr>
          <a:xfrm flipV="1">
            <a:off x="11790533" y="4808774"/>
            <a:ext cx="868" cy="3839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AC114-5724-3A53-9EB0-B994679D77EB}"/>
              </a:ext>
            </a:extLst>
          </p:cNvPr>
          <p:cNvSpPr/>
          <p:nvPr/>
        </p:nvSpPr>
        <p:spPr>
          <a:xfrm>
            <a:off x="11519729" y="1120643"/>
            <a:ext cx="490475" cy="54992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180B5A6-8619-1982-7AF0-F52218140E76}"/>
              </a:ext>
            </a:extLst>
          </p:cNvPr>
          <p:cNvSpPr txBox="1"/>
          <p:nvPr/>
        </p:nvSpPr>
        <p:spPr>
          <a:xfrm>
            <a:off x="10248900" y="4871134"/>
            <a:ext cx="1121175" cy="13930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فهارس العقود المتعلقة بالودائع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8E5F95-7A3A-E248-F1CC-881ED8D94E1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809488" y="4305300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4ADAF79-BF2D-57B7-680E-6F5BD7B2F72B}"/>
              </a:ext>
            </a:extLst>
          </p:cNvPr>
          <p:cNvSpPr/>
          <p:nvPr/>
        </p:nvSpPr>
        <p:spPr>
          <a:xfrm>
            <a:off x="6287350" y="1120643"/>
            <a:ext cx="1286111" cy="549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FD4C044-16C2-FD92-9A15-CB9A2CD33AEC}"/>
              </a:ext>
            </a:extLst>
          </p:cNvPr>
          <p:cNvSpPr txBox="1"/>
          <p:nvPr/>
        </p:nvSpPr>
        <p:spPr>
          <a:xfrm>
            <a:off x="6439027" y="4517525"/>
            <a:ext cx="998144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قيم الودائع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851B221-B067-7016-7923-197DA50A7CF9}"/>
              </a:ext>
            </a:extLst>
          </p:cNvPr>
          <p:cNvCxnSpPr>
            <a:cxnSpLocks/>
          </p:cNvCxnSpPr>
          <p:nvPr/>
        </p:nvCxnSpPr>
        <p:spPr>
          <a:xfrm flipH="1" flipV="1">
            <a:off x="6920111" y="3978570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DDD8456-3D83-A0D9-533A-344DC48122F6}"/>
              </a:ext>
            </a:extLst>
          </p:cNvPr>
          <p:cNvSpPr/>
          <p:nvPr/>
        </p:nvSpPr>
        <p:spPr>
          <a:xfrm>
            <a:off x="355896" y="1166184"/>
            <a:ext cx="1425899" cy="545368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A8111AAF-F74C-F19A-3CA9-19DFD0F6FC4A}"/>
              </a:ext>
            </a:extLst>
          </p:cNvPr>
          <p:cNvSpPr txBox="1"/>
          <p:nvPr/>
        </p:nvSpPr>
        <p:spPr>
          <a:xfrm>
            <a:off x="576595" y="5691815"/>
            <a:ext cx="650764" cy="37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</a:t>
            </a:r>
            <a:endParaRPr lang="fr-FR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36E5991-FDFB-8A93-4DAA-4398B8DE05C3}"/>
              </a:ext>
            </a:extLst>
          </p:cNvPr>
          <p:cNvCxnSpPr>
            <a:cxnSpLocks/>
          </p:cNvCxnSpPr>
          <p:nvPr/>
        </p:nvCxnSpPr>
        <p:spPr>
          <a:xfrm flipV="1">
            <a:off x="917448" y="5299017"/>
            <a:ext cx="0" cy="392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481B1517-1BA4-742C-0946-9BCC7DE1DCCD}"/>
              </a:ext>
            </a:extLst>
          </p:cNvPr>
          <p:cNvSpPr txBox="1"/>
          <p:nvPr/>
        </p:nvSpPr>
        <p:spPr>
          <a:xfrm>
            <a:off x="8070711" y="4906590"/>
            <a:ext cx="1715430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 ولقب المودِع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656F25D-3108-B134-7FAA-BF5D6C3304E8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928426" y="4340756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ECFD-12CD-707E-77B9-C320F0F099AB}"/>
              </a:ext>
            </a:extLst>
          </p:cNvPr>
          <p:cNvSpPr/>
          <p:nvPr/>
        </p:nvSpPr>
        <p:spPr>
          <a:xfrm>
            <a:off x="5120310" y="1120643"/>
            <a:ext cx="1130375" cy="549922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E03BC5C0-0F64-6C61-2C74-B439D21AFB69}"/>
              </a:ext>
            </a:extLst>
          </p:cNvPr>
          <p:cNvSpPr txBox="1"/>
          <p:nvPr/>
        </p:nvSpPr>
        <p:spPr>
          <a:xfrm>
            <a:off x="5283348" y="4906590"/>
            <a:ext cx="860676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تاريخ الإيداع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D407A3F-916B-F781-F633-FD2E270E3BCC}"/>
              </a:ext>
            </a:extLst>
          </p:cNvPr>
          <p:cNvCxnSpPr>
            <a:cxnSpLocks/>
          </p:cNvCxnSpPr>
          <p:nvPr/>
        </p:nvCxnSpPr>
        <p:spPr>
          <a:xfrm flipH="1" flipV="1">
            <a:off x="5682438" y="4354195"/>
            <a:ext cx="17988" cy="538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744056-3258-0A4C-DA76-4461A7F75DE9}"/>
              </a:ext>
            </a:extLst>
          </p:cNvPr>
          <p:cNvSpPr/>
          <p:nvPr/>
        </p:nvSpPr>
        <p:spPr>
          <a:xfrm>
            <a:off x="2810569" y="1120643"/>
            <a:ext cx="1931729" cy="549922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3FED046C-F8BA-BC77-A83A-ED064DF0DF2A}"/>
              </a:ext>
            </a:extLst>
          </p:cNvPr>
          <p:cNvSpPr txBox="1"/>
          <p:nvPr/>
        </p:nvSpPr>
        <p:spPr>
          <a:xfrm>
            <a:off x="2972562" y="4906588"/>
            <a:ext cx="1715430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أسباب الودائع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9E1341C-D3AD-B0D3-8023-F76973431B60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830277" y="4340754"/>
            <a:ext cx="0" cy="565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45ADE-A81E-3FB9-F220-4A9AC0B01745}"/>
              </a:ext>
            </a:extLst>
          </p:cNvPr>
          <p:cNvSpPr/>
          <p:nvPr/>
        </p:nvSpPr>
        <p:spPr>
          <a:xfrm>
            <a:off x="1850355" y="1120644"/>
            <a:ext cx="803505" cy="54992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1989EF1E-5E6F-D760-396D-9EE9A7907B4D}"/>
              </a:ext>
            </a:extLst>
          </p:cNvPr>
          <p:cNvSpPr txBox="1"/>
          <p:nvPr/>
        </p:nvSpPr>
        <p:spPr>
          <a:xfrm rot="16200000">
            <a:off x="1632618" y="1848243"/>
            <a:ext cx="1246044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الوصولات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7224C46-8D3D-EB36-1789-700429497769}"/>
              </a:ext>
            </a:extLst>
          </p:cNvPr>
          <p:cNvCxnSpPr>
            <a:cxnSpLocks/>
          </p:cNvCxnSpPr>
          <p:nvPr/>
        </p:nvCxnSpPr>
        <p:spPr>
          <a:xfrm>
            <a:off x="2246114" y="2838449"/>
            <a:ext cx="0" cy="323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43568EE-93D7-1880-7B52-A7406D492EB9}"/>
              </a:ext>
            </a:extLst>
          </p:cNvPr>
          <p:cNvSpPr/>
          <p:nvPr/>
        </p:nvSpPr>
        <p:spPr>
          <a:xfrm>
            <a:off x="54812" y="179298"/>
            <a:ext cx="2568012" cy="891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95AA085E-6A96-855F-189F-BBDA019A136B}"/>
              </a:ext>
            </a:extLst>
          </p:cNvPr>
          <p:cNvSpPr txBox="1"/>
          <p:nvPr/>
        </p:nvSpPr>
        <p:spPr>
          <a:xfrm>
            <a:off x="3124718" y="142588"/>
            <a:ext cx="6325263" cy="853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تظهر قائمة الودائع على هذا الشكل،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"تحميل قائمة ودائ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 الزبائن"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للفصل الحالي حسب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الغرفة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وسط / غرب</a:t>
            </a:r>
            <a:endParaRPr lang="ar-DZ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15A22BB-E9A9-2E26-3CBA-6CDFAF822369}"/>
              </a:ext>
            </a:extLst>
          </p:cNvPr>
          <p:cNvCxnSpPr>
            <a:cxnSpLocks/>
            <a:stCxn id="59" idx="1"/>
            <a:endCxn id="58" idx="3"/>
          </p:cNvCxnSpPr>
          <p:nvPr/>
        </p:nvCxnSpPr>
        <p:spPr>
          <a:xfrm flipH="1">
            <a:off x="2622824" y="569564"/>
            <a:ext cx="501894" cy="55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35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87BCE599-1AA7-E444-8E2D-CDA5DCFD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57"/>
            <a:ext cx="12192000" cy="6138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8F7637-46D1-AC15-2FE1-0EDCE9CB08D1}"/>
              </a:ext>
            </a:extLst>
          </p:cNvPr>
          <p:cNvSpPr/>
          <p:nvPr/>
        </p:nvSpPr>
        <p:spPr>
          <a:xfrm>
            <a:off x="4110527" y="3852496"/>
            <a:ext cx="5614587" cy="2314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BEB514-DBEE-0B20-3265-85335C3CEDF5}"/>
              </a:ext>
            </a:extLst>
          </p:cNvPr>
          <p:cNvSpPr txBox="1">
            <a:spLocks/>
          </p:cNvSpPr>
          <p:nvPr/>
        </p:nvSpPr>
        <p:spPr>
          <a:xfrm>
            <a:off x="397380" y="4066141"/>
            <a:ext cx="3315767" cy="157301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تجد أسفل الصفحة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مجموع عدد الودائع لكل شهر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من الفصل الأخير وكذا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المجموع الفصلي</a:t>
            </a: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BBE40A7B-7169-45FD-5E3F-686694DB0C46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5400000" flipH="1" flipV="1">
            <a:off x="4379720" y="1528041"/>
            <a:ext cx="213645" cy="4862557"/>
          </a:xfrm>
          <a:prstGeom prst="bentConnector3">
            <a:avLst>
              <a:gd name="adj1" fmla="val 207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6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33E3-AB3B-05EA-D4D8-5DF570A5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6F1C3-777E-825E-E78C-E9613CE3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ثالثا: طباعة وصل الوديعة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22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598E-1372-242E-F354-D5524CCA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A4DD72E4-5D49-697C-7BF5-4DBD6103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207"/>
            <a:ext cx="12192000" cy="612158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FD615C5-DED7-7AE1-D674-04DCAE569B0C}"/>
              </a:ext>
            </a:extLst>
          </p:cNvPr>
          <p:cNvSpPr txBox="1"/>
          <p:nvPr/>
        </p:nvSpPr>
        <p:spPr>
          <a:xfrm>
            <a:off x="2475997" y="2277345"/>
            <a:ext cx="3941894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يمكنك عرض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"وصل الوديعة"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لتحميله أو طباعته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0768A3A-CD2D-B2A1-F252-526DECA942AC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1868680" y="2708745"/>
            <a:ext cx="6073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0DA549-45EA-0CA4-09DC-5EEEF31D01F8}"/>
              </a:ext>
            </a:extLst>
          </p:cNvPr>
          <p:cNvSpPr/>
          <p:nvPr/>
        </p:nvSpPr>
        <p:spPr>
          <a:xfrm>
            <a:off x="458980" y="2546821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0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F22E45AB-19B8-49B6-E04F-65164A56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238"/>
            <a:ext cx="12192000" cy="599752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B2C4C38-CF7B-478D-0EEC-2E3A644E025A}"/>
              </a:ext>
            </a:extLst>
          </p:cNvPr>
          <p:cNvSpPr txBox="1"/>
          <p:nvPr/>
        </p:nvSpPr>
        <p:spPr>
          <a:xfrm>
            <a:off x="4928357" y="858742"/>
            <a:ext cx="2335286" cy="5927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 الوديعة</a:t>
            </a:r>
            <a:endParaRPr lang="fr-FR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23DC380-0E67-899D-1F3B-FCDF882ACD7E}"/>
              </a:ext>
            </a:extLst>
          </p:cNvPr>
          <p:cNvGrpSpPr/>
          <p:nvPr/>
        </p:nvGrpSpPr>
        <p:grpSpPr>
          <a:xfrm>
            <a:off x="9372395" y="1511299"/>
            <a:ext cx="2320656" cy="1548685"/>
            <a:chOff x="9372395" y="1511299"/>
            <a:chExt cx="2320656" cy="1548685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1301AA2A-6034-B5D8-5B05-0018E32AA0A6}"/>
                </a:ext>
              </a:extLst>
            </p:cNvPr>
            <p:cNvSpPr txBox="1"/>
            <p:nvPr/>
          </p:nvSpPr>
          <p:spPr>
            <a:xfrm>
              <a:off x="9372395" y="2073784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تحميل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F08F5E68-4F2C-EA0F-565C-3034AD9C3EAA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10081873" y="1730374"/>
              <a:ext cx="992527" cy="3434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7BFC0D-1258-BBA0-9E83-07645751AF3C}"/>
                </a:ext>
              </a:extLst>
            </p:cNvPr>
            <p:cNvSpPr/>
            <p:nvPr/>
          </p:nvSpPr>
          <p:spPr>
            <a:xfrm>
              <a:off x="11074400" y="1511300"/>
              <a:ext cx="222250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513C92-2A3D-4DB5-46CD-B137F2E5DC27}"/>
                </a:ext>
              </a:extLst>
            </p:cNvPr>
            <p:cNvSpPr/>
            <p:nvPr/>
          </p:nvSpPr>
          <p:spPr>
            <a:xfrm>
              <a:off x="11334750" y="1511299"/>
              <a:ext cx="19985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2E9587C0-E083-7627-5585-11F5C9A84F73}"/>
                </a:ext>
              </a:extLst>
            </p:cNvPr>
            <p:cNvSpPr txBox="1"/>
            <p:nvPr/>
          </p:nvSpPr>
          <p:spPr>
            <a:xfrm>
              <a:off x="10274095" y="2654937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طباعة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93A873A-CBF3-96BC-110D-43F71C97BFA0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1434678" y="1730374"/>
              <a:ext cx="0" cy="9245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56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70DCA-8FCA-2B6D-20FE-575BE4DA4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F696-4DCA-2201-0388-F8C3AB6A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عرض تفاصيل العملية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72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A223-0F6B-E47E-7766-94D3D977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9E100F26-51B1-78D2-65D4-A7D62DB4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207"/>
            <a:ext cx="12192000" cy="612158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7A3D5148-9244-4B65-B9BB-425C451F534A}"/>
              </a:ext>
            </a:extLst>
          </p:cNvPr>
          <p:cNvSpPr txBox="1"/>
          <p:nvPr/>
        </p:nvSpPr>
        <p:spPr>
          <a:xfrm>
            <a:off x="2484543" y="2313006"/>
            <a:ext cx="3130043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يمكنك عرض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"تفاصيل العملية"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991187A-02FE-0B9E-A477-617B23B4D156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1794617" y="2546821"/>
            <a:ext cx="689926" cy="1975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1557B-D4EA-02E9-D26E-980AC9AFC3B5}"/>
              </a:ext>
            </a:extLst>
          </p:cNvPr>
          <p:cNvSpPr/>
          <p:nvPr/>
        </p:nvSpPr>
        <p:spPr>
          <a:xfrm>
            <a:off x="458980" y="2347402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8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52FE85B1-D79C-2F95-1BE6-C503C421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90"/>
            <a:ext cx="12192000" cy="606102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7F15B3D-B562-C9A3-ED5B-F00AB326357B}"/>
              </a:ext>
            </a:extLst>
          </p:cNvPr>
          <p:cNvSpPr txBox="1"/>
          <p:nvPr/>
        </p:nvSpPr>
        <p:spPr>
          <a:xfrm>
            <a:off x="4530978" y="398490"/>
            <a:ext cx="3130043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تفاصيل العملية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932BEA14-08D5-39C3-1639-C1212148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66"/>
            <a:ext cx="12192000" cy="6170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5F8A4E-3DD0-28DE-17BE-EB7135DBCE82}"/>
              </a:ext>
            </a:extLst>
          </p:cNvPr>
          <p:cNvSpPr/>
          <p:nvPr/>
        </p:nvSpPr>
        <p:spPr>
          <a:xfrm>
            <a:off x="3435178" y="1070919"/>
            <a:ext cx="6647935" cy="528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5DDD934-4389-DF0C-239F-3CD608FED58F}"/>
              </a:ext>
            </a:extLst>
          </p:cNvPr>
          <p:cNvSpPr txBox="1"/>
          <p:nvPr/>
        </p:nvSpPr>
        <p:spPr>
          <a:xfrm>
            <a:off x="4950938" y="485097"/>
            <a:ext cx="3616414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يمكنك ملء المعلومات اللازمة لتحرير طلب الوضعية الجبائية</a:t>
            </a:r>
            <a:endParaRPr lang="fr-F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57246C7-76FC-0FDE-ECBE-A57F045D2090}"/>
              </a:ext>
            </a:extLst>
          </p:cNvPr>
          <p:cNvSpPr txBox="1"/>
          <p:nvPr/>
        </p:nvSpPr>
        <p:spPr>
          <a:xfrm>
            <a:off x="2405450" y="5114930"/>
            <a:ext cx="3505030" cy="12579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انقر على زر </a:t>
            </a:r>
            <a:r>
              <a:rPr lang="ar-D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"تحرير طلب الوضعية الجبائية" </a:t>
            </a:r>
            <a:r>
              <a:rPr lang="ar-D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 الانتهاء من ملء المعلومات اللازمة</a:t>
            </a:r>
            <a:endParaRPr lang="fr-F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avec flèche 16">
            <a:extLst>
              <a:ext uri="{FF2B5EF4-FFF2-40B4-BE49-F238E27FC236}">
                <a16:creationId xmlns:a16="http://schemas.microsoft.com/office/drawing/2014/main" id="{2D4EFD42-9C52-F001-097A-6E40110F0C4D}"/>
              </a:ext>
            </a:extLst>
          </p:cNvPr>
          <p:cNvCxnSpPr>
            <a:cxnSpLocks/>
          </p:cNvCxnSpPr>
          <p:nvPr/>
        </p:nvCxnSpPr>
        <p:spPr>
          <a:xfrm>
            <a:off x="5910480" y="5684024"/>
            <a:ext cx="1598063" cy="20611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أولا: نظرة عامة على حساب الزبائن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AD4E7E1-4D5C-6C3C-8A65-87ED6D58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600"/>
            <a:ext cx="12192000" cy="61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BD03808-DFAD-1FC8-B2DC-5DB874A6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رابعا: ربط وديعة زبون مع فهرس العقد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42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3878402F-AF9F-85C2-A65B-320EA4FE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66"/>
            <a:ext cx="12192000" cy="6170067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49891FA-8F64-29A9-CE49-3C26DF1AD6A6}"/>
              </a:ext>
            </a:extLst>
          </p:cNvPr>
          <p:cNvSpPr txBox="1"/>
          <p:nvPr/>
        </p:nvSpPr>
        <p:spPr>
          <a:xfrm>
            <a:off x="1580972" y="3514708"/>
            <a:ext cx="4879649" cy="12579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"لم يحدد العقد"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تنبثق هذه النافذة التي من خلالها يمكنك ربط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الوديعة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مع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فهرس العقد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بكتابته ثم 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الحفظ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C1599-FD82-7BB6-1587-2F391BBAB30C}"/>
              </a:ext>
            </a:extLst>
          </p:cNvPr>
          <p:cNvSpPr/>
          <p:nvPr/>
        </p:nvSpPr>
        <p:spPr>
          <a:xfrm>
            <a:off x="7195559" y="3552358"/>
            <a:ext cx="2714715" cy="160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Rectangle, Graphique, symbo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1C8C569-B2FB-FB5E-CE83-C7B166960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41" y="4339917"/>
            <a:ext cx="375430" cy="3441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284C53-DF2A-2DEA-C886-3A45262C0AFB}"/>
              </a:ext>
            </a:extLst>
          </p:cNvPr>
          <p:cNvSpPr/>
          <p:nvPr/>
        </p:nvSpPr>
        <p:spPr>
          <a:xfrm>
            <a:off x="7845039" y="4349809"/>
            <a:ext cx="427290" cy="328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58946D8-CE63-8583-0F6C-B6241A390941}"/>
              </a:ext>
            </a:extLst>
          </p:cNvPr>
          <p:cNvCxnSpPr>
            <a:cxnSpLocks/>
            <a:stCxn id="7" idx="3"/>
            <a:endCxn id="16" idx="0"/>
          </p:cNvCxnSpPr>
          <p:nvPr/>
        </p:nvCxnSpPr>
        <p:spPr>
          <a:xfrm>
            <a:off x="6460621" y="4143695"/>
            <a:ext cx="1598063" cy="20611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16">
            <a:extLst>
              <a:ext uri="{FF2B5EF4-FFF2-40B4-BE49-F238E27FC236}">
                <a16:creationId xmlns:a16="http://schemas.microsoft.com/office/drawing/2014/main" id="{515AEF8A-3B65-33F5-AD22-62AC4F787F51}"/>
              </a:ext>
            </a:extLst>
          </p:cNvPr>
          <p:cNvCxnSpPr>
            <a:cxnSpLocks/>
          </p:cNvCxnSpPr>
          <p:nvPr/>
        </p:nvCxnSpPr>
        <p:spPr>
          <a:xfrm>
            <a:off x="7366475" y="4143694"/>
            <a:ext cx="1598063" cy="20611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5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5735-DAF1-BCB5-7E0C-6345C665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C2C8D-35C6-D5BD-9B12-1185999A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خامسا:</a:t>
            </a:r>
            <a:r>
              <a:rPr lang="fr-FR" dirty="0"/>
              <a:t> </a:t>
            </a:r>
            <a:r>
              <a:rPr lang="ar-DZ" dirty="0"/>
              <a:t>تعديل معلومات وديعة زبون في الخزينة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20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C7C0-2BEA-1CBC-032C-83278F97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CF05CAE7-78E7-0A70-0401-151F534F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88"/>
            <a:ext cx="12192000" cy="6572823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ACC79EAE-322F-DF47-C13D-BDE12196296E}"/>
              </a:ext>
            </a:extLst>
          </p:cNvPr>
          <p:cNvSpPr txBox="1"/>
          <p:nvPr/>
        </p:nvSpPr>
        <p:spPr>
          <a:xfrm>
            <a:off x="2629821" y="4148874"/>
            <a:ext cx="3941894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"تعديل الوديعة"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857DBC8-1393-F1F5-3B08-4AA44E6D76F0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flipH="1">
            <a:off x="1871528" y="4580274"/>
            <a:ext cx="758293" cy="387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2D1A3-4B8A-E11B-74B3-A4E7B73AEFD6}"/>
              </a:ext>
            </a:extLst>
          </p:cNvPr>
          <p:cNvSpPr/>
          <p:nvPr/>
        </p:nvSpPr>
        <p:spPr>
          <a:xfrm>
            <a:off x="675116" y="4495088"/>
            <a:ext cx="1196412" cy="247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7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A26077BF-6853-CDFA-3118-B63B80F3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663"/>
            <a:ext cx="12192000" cy="61566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80A847-E9FF-6D96-66E7-D7AF0863CF88}"/>
              </a:ext>
            </a:extLst>
          </p:cNvPr>
          <p:cNvSpPr/>
          <p:nvPr/>
        </p:nvSpPr>
        <p:spPr>
          <a:xfrm>
            <a:off x="230736" y="1025496"/>
            <a:ext cx="10075492" cy="4832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967DABD-26F3-4D33-6986-0607A48C850D}"/>
              </a:ext>
            </a:extLst>
          </p:cNvPr>
          <p:cNvSpPr txBox="1"/>
          <p:nvPr/>
        </p:nvSpPr>
        <p:spPr>
          <a:xfrm>
            <a:off x="3393989" y="154149"/>
            <a:ext cx="3946848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قم بالتعديلا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 التي تريد على وديعة حساب الزبائن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39A056F-53D1-88B9-B635-C2B7173115E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367413" y="1016949"/>
            <a:ext cx="2477" cy="401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0662A464-05E5-54E7-FB5D-A00011BA633E}"/>
              </a:ext>
            </a:extLst>
          </p:cNvPr>
          <p:cNvSpPr txBox="1"/>
          <p:nvPr/>
        </p:nvSpPr>
        <p:spPr>
          <a:xfrm>
            <a:off x="1885772" y="5635690"/>
            <a:ext cx="3261823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عند الانتهاء، انقر على زر </a:t>
            </a:r>
            <a:r>
              <a:rPr lang="ar-D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"تعديل" </a:t>
            </a:r>
            <a:r>
              <a:rPr lang="ar-D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لحفظ التعديلات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26">
            <a:extLst>
              <a:ext uri="{FF2B5EF4-FFF2-40B4-BE49-F238E27FC236}">
                <a16:creationId xmlns:a16="http://schemas.microsoft.com/office/drawing/2014/main" id="{DF17D484-80E7-C52A-3B69-14D86600D91B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5147595" y="6066688"/>
            <a:ext cx="684538" cy="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A2E4C7F-A573-3042-F0C8-984D74FF8723}"/>
              </a:ext>
            </a:extLst>
          </p:cNvPr>
          <p:cNvSpPr/>
          <p:nvPr/>
        </p:nvSpPr>
        <p:spPr>
          <a:xfrm>
            <a:off x="5832133" y="5906547"/>
            <a:ext cx="735354" cy="320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4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5D88-3EA0-2DB6-1B84-35A07EB6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2013C-7EAC-912E-BE6F-306A501E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سادسا: حذف عملية وديعة زبون في الخزينة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16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3307-E40E-6A08-E5BE-B432EA52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05F49D8E-965B-89A1-CBE5-D5F514E3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88"/>
            <a:ext cx="12192000" cy="6572823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E64B62EE-1843-6667-A5D6-294F33292FA5}"/>
              </a:ext>
            </a:extLst>
          </p:cNvPr>
          <p:cNvSpPr txBox="1"/>
          <p:nvPr/>
        </p:nvSpPr>
        <p:spPr>
          <a:xfrm>
            <a:off x="2629821" y="4362522"/>
            <a:ext cx="3275323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"تحكم"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"حذف الوديعة"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B71F75C-05FD-CD30-9E2F-A878D506213E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flipH="1">
            <a:off x="1871528" y="4793922"/>
            <a:ext cx="758293" cy="13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6E60E-2B77-3495-2264-D8CACB4BE3AA}"/>
              </a:ext>
            </a:extLst>
          </p:cNvPr>
          <p:cNvSpPr/>
          <p:nvPr/>
        </p:nvSpPr>
        <p:spPr>
          <a:xfrm>
            <a:off x="675116" y="4657460"/>
            <a:ext cx="1196412" cy="299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1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C17AB3AA-1E80-7776-746E-C5AA6571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749"/>
            <a:ext cx="12192000" cy="613450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F501B7D-E334-4A9A-53CA-6CB12CDE79A0}"/>
              </a:ext>
            </a:extLst>
          </p:cNvPr>
          <p:cNvSpPr txBox="1"/>
          <p:nvPr/>
        </p:nvSpPr>
        <p:spPr>
          <a:xfrm>
            <a:off x="6670379" y="4550529"/>
            <a:ext cx="2793136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انقر على زر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"حذف" 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لتأكيد العملية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2B895CC-BBDB-C798-87D1-6C5F922A61DA}"/>
              </a:ext>
            </a:extLst>
          </p:cNvPr>
          <p:cNvCxnSpPr>
            <a:cxnSpLocks/>
            <a:stCxn id="5" idx="1"/>
            <a:endCxn id="7" idx="3"/>
          </p:cNvCxnSpPr>
          <p:nvPr/>
        </p:nvCxnSpPr>
        <p:spPr>
          <a:xfrm flipH="1">
            <a:off x="5050564" y="4981929"/>
            <a:ext cx="1619815" cy="13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DB83405-C9F3-E9D9-E7C1-CAECC8BB18CC}"/>
              </a:ext>
            </a:extLst>
          </p:cNvPr>
          <p:cNvSpPr/>
          <p:nvPr/>
        </p:nvSpPr>
        <p:spPr>
          <a:xfrm>
            <a:off x="4315626" y="4845467"/>
            <a:ext cx="734938" cy="299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91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C555-AD18-0566-6EB2-FFEBCE28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A5047F0A-587B-FF59-28A8-A64F621C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7"/>
          <a:stretch>
            <a:fillRect/>
          </a:stretch>
        </p:blipFill>
        <p:spPr>
          <a:xfrm>
            <a:off x="0" y="437000"/>
            <a:ext cx="12192000" cy="5933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087C90-471F-56E1-CF8D-41B35242D179}"/>
              </a:ext>
            </a:extLst>
          </p:cNvPr>
          <p:cNvSpPr/>
          <p:nvPr/>
        </p:nvSpPr>
        <p:spPr>
          <a:xfrm>
            <a:off x="10782300" y="3271390"/>
            <a:ext cx="1409700" cy="500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8EC1ABEB-72D1-67CA-7A62-FFBCBE977A6E}"/>
              </a:ext>
            </a:extLst>
          </p:cNvPr>
          <p:cNvSpPr txBox="1">
            <a:spLocks/>
          </p:cNvSpPr>
          <p:nvPr/>
        </p:nvSpPr>
        <p:spPr>
          <a:xfrm>
            <a:off x="6096001" y="1928138"/>
            <a:ext cx="4686300" cy="11460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"النظرة العامة لحساب الزبائن"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تحت قائمة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الزبائن"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AD7A-6CEA-C3E8-9375-660E4918543E}"/>
              </a:ext>
            </a:extLst>
          </p:cNvPr>
          <p:cNvCxnSpPr>
            <a:cxnSpLocks/>
            <a:stCxn id="26" idx="2"/>
            <a:endCxn id="9" idx="1"/>
          </p:cNvCxnSpPr>
          <p:nvPr/>
        </p:nvCxnSpPr>
        <p:spPr>
          <a:xfrm rot="16200000" flipH="1">
            <a:off x="9386983" y="2126327"/>
            <a:ext cx="447485" cy="234314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5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885A-0612-2931-C526-4BA71898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CF64650E-1D80-6B17-8B83-3B25622F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2"/>
            <a:ext cx="12192000" cy="610239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95B53BD-5C99-DD0C-C626-8146664D081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48323" y="879263"/>
            <a:ext cx="0" cy="10902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3DC40C0D-195C-4ECF-ECDF-6322FBAFB5A0}"/>
              </a:ext>
            </a:extLst>
          </p:cNvPr>
          <p:cNvSpPr txBox="1">
            <a:spLocks/>
          </p:cNvSpPr>
          <p:nvPr/>
        </p:nvSpPr>
        <p:spPr>
          <a:xfrm>
            <a:off x="2483141" y="278951"/>
            <a:ext cx="5530364" cy="6003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تظهر صفحة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الزبائن" </a:t>
            </a: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على هذا الشكل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39E74-E92B-62A0-8E9C-2533C74DFE67}"/>
              </a:ext>
            </a:extLst>
          </p:cNvPr>
          <p:cNvSpPr/>
          <p:nvPr/>
        </p:nvSpPr>
        <p:spPr>
          <a:xfrm>
            <a:off x="8013505" y="2454964"/>
            <a:ext cx="2067659" cy="367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30212A-BFB7-B950-148B-D920D4C6F1D3}"/>
              </a:ext>
            </a:extLst>
          </p:cNvPr>
          <p:cNvSpPr/>
          <p:nvPr/>
        </p:nvSpPr>
        <p:spPr>
          <a:xfrm>
            <a:off x="96716" y="1969477"/>
            <a:ext cx="10111154" cy="3120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9C8EAB52-00BB-237C-E0BE-040020B1C208}"/>
              </a:ext>
            </a:extLst>
          </p:cNvPr>
          <p:cNvSpPr txBox="1">
            <a:spLocks/>
          </p:cNvSpPr>
          <p:nvPr/>
        </p:nvSpPr>
        <p:spPr>
          <a:xfrm>
            <a:off x="3332885" y="2728238"/>
            <a:ext cx="4298757" cy="53427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نافذة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"الملخص السنوي"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لحساب الزبائن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AE9B0AD-41AF-8E3E-41A8-C0324B56902B}"/>
              </a:ext>
            </a:extLst>
          </p:cNvPr>
          <p:cNvCxnSpPr>
            <a:cxnSpLocks/>
            <a:stCxn id="26" idx="3"/>
            <a:endCxn id="9" idx="1"/>
          </p:cNvCxnSpPr>
          <p:nvPr/>
        </p:nvCxnSpPr>
        <p:spPr>
          <a:xfrm flipV="1">
            <a:off x="7631642" y="2638648"/>
            <a:ext cx="381863" cy="356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id="{746A3588-8571-684E-2B59-10E7EA63C01E}"/>
              </a:ext>
            </a:extLst>
          </p:cNvPr>
          <p:cNvSpPr txBox="1">
            <a:spLocks/>
          </p:cNvSpPr>
          <p:nvPr/>
        </p:nvSpPr>
        <p:spPr>
          <a:xfrm>
            <a:off x="3342316" y="4760031"/>
            <a:ext cx="3619954" cy="75844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تجد هنا المقبوض والمصروف والرصيد المرحل حسب كل سنة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4FE8B6-1FAE-BB51-B363-5626D434E279}"/>
              </a:ext>
            </a:extLst>
          </p:cNvPr>
          <p:cNvSpPr/>
          <p:nvPr/>
        </p:nvSpPr>
        <p:spPr>
          <a:xfrm>
            <a:off x="170916" y="3361366"/>
            <a:ext cx="9972942" cy="9700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1B24AE2-FFA6-726D-1872-39298E7F9D57}"/>
              </a:ext>
            </a:extLst>
          </p:cNvPr>
          <p:cNvCxnSpPr>
            <a:cxnSpLocks/>
            <a:stCxn id="34" idx="0"/>
            <a:endCxn id="35" idx="2"/>
          </p:cNvCxnSpPr>
          <p:nvPr/>
        </p:nvCxnSpPr>
        <p:spPr>
          <a:xfrm flipV="1">
            <a:off x="5152293" y="4331381"/>
            <a:ext cx="5094" cy="428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61166030-10BD-CD9B-CF58-C1E584772ED4}"/>
              </a:ext>
            </a:extLst>
          </p:cNvPr>
          <p:cNvSpPr txBox="1">
            <a:spLocks/>
          </p:cNvSpPr>
          <p:nvPr/>
        </p:nvSpPr>
        <p:spPr>
          <a:xfrm>
            <a:off x="8013504" y="5391954"/>
            <a:ext cx="2291081" cy="75844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"نسخ"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"تحميل"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القائمة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6C8E4D0-FD0E-CB14-6F48-547DB632B9E6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9159045" y="4648200"/>
            <a:ext cx="334187" cy="743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7CBDA06-893B-9BC5-ADAE-F7D055C1FCCA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9159045" y="4648200"/>
            <a:ext cx="668374" cy="743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175176E-5273-1591-F3ED-E7C4688495C5}"/>
              </a:ext>
            </a:extLst>
          </p:cNvPr>
          <p:cNvSpPr/>
          <p:nvPr/>
        </p:nvSpPr>
        <p:spPr>
          <a:xfrm>
            <a:off x="9308638" y="4360070"/>
            <a:ext cx="858636" cy="2734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62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AC816-B1EA-751F-A486-305C36DF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39A0BE48-02A1-A552-8304-FD0586E8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325"/>
            <a:ext cx="12192000" cy="6067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69FFEA-3C34-680B-1312-964A22F7A27D}"/>
              </a:ext>
            </a:extLst>
          </p:cNvPr>
          <p:cNvSpPr/>
          <p:nvPr/>
        </p:nvSpPr>
        <p:spPr>
          <a:xfrm>
            <a:off x="5835994" y="907858"/>
            <a:ext cx="1279181" cy="367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2C21E9B-9A4E-0FFF-303A-FA53DEA792A7}"/>
              </a:ext>
            </a:extLst>
          </p:cNvPr>
          <p:cNvSpPr txBox="1">
            <a:spLocks/>
          </p:cNvSpPr>
          <p:nvPr/>
        </p:nvSpPr>
        <p:spPr>
          <a:xfrm>
            <a:off x="1298320" y="357761"/>
            <a:ext cx="4298757" cy="53427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نافذة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"صكوك لم تسحب"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لحساب الزبائن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2F9A082-8416-A87D-E3F4-B830F3FD7C89}"/>
              </a:ext>
            </a:extLst>
          </p:cNvPr>
          <p:cNvCxnSpPr>
            <a:cxnSpLocks/>
            <a:stCxn id="26" idx="3"/>
            <a:endCxn id="9" idx="1"/>
          </p:cNvCxnSpPr>
          <p:nvPr/>
        </p:nvCxnSpPr>
        <p:spPr>
          <a:xfrm>
            <a:off x="5597077" y="624899"/>
            <a:ext cx="238917" cy="466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A129A58-688A-4FBA-0D94-186ED81CECD7}"/>
              </a:ext>
            </a:extLst>
          </p:cNvPr>
          <p:cNvSpPr/>
          <p:nvPr/>
        </p:nvSpPr>
        <p:spPr>
          <a:xfrm>
            <a:off x="399516" y="1404791"/>
            <a:ext cx="9972942" cy="467069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5760C41-7FCD-AE20-BE61-1CAE0752992E}"/>
              </a:ext>
            </a:extLst>
          </p:cNvPr>
          <p:cNvSpPr txBox="1">
            <a:spLocks/>
          </p:cNvSpPr>
          <p:nvPr/>
        </p:nvSpPr>
        <p:spPr>
          <a:xfrm>
            <a:off x="1543051" y="2746141"/>
            <a:ext cx="2965576" cy="6962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1) يمكنك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ملء التاريخ ثم اضغط على زر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"حفظ"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ليختفي من القائمة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7416ABBF-69EB-EF6A-842B-230EDAD597EE}"/>
              </a:ext>
            </a:extLst>
          </p:cNvPr>
          <p:cNvSpPr txBox="1">
            <a:spLocks/>
          </p:cNvSpPr>
          <p:nvPr/>
        </p:nvSpPr>
        <p:spPr>
          <a:xfrm>
            <a:off x="8191368" y="1326025"/>
            <a:ext cx="4000632" cy="11602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تجد هنا جميع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الصكوك التي لم تسحب بعد (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Chèques en circulation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BAC97F5-56B9-90D8-5035-FEDD6CE677EF}"/>
              </a:ext>
            </a:extLst>
          </p:cNvPr>
          <p:cNvCxnSpPr>
            <a:cxnSpLocks/>
            <a:stCxn id="42" idx="0"/>
            <a:endCxn id="51" idx="2"/>
          </p:cNvCxnSpPr>
          <p:nvPr/>
        </p:nvCxnSpPr>
        <p:spPr>
          <a:xfrm flipV="1">
            <a:off x="3025839" y="2388931"/>
            <a:ext cx="84073" cy="357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823B03C-67F3-F329-85A8-CC57A1678C35}"/>
              </a:ext>
            </a:extLst>
          </p:cNvPr>
          <p:cNvSpPr/>
          <p:nvPr/>
        </p:nvSpPr>
        <p:spPr>
          <a:xfrm>
            <a:off x="2105024" y="1986616"/>
            <a:ext cx="2009775" cy="402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EC0803E2-DD83-C241-9D92-C8047EFEADB8}"/>
              </a:ext>
            </a:extLst>
          </p:cNvPr>
          <p:cNvSpPr txBox="1">
            <a:spLocks/>
          </p:cNvSpPr>
          <p:nvPr/>
        </p:nvSpPr>
        <p:spPr>
          <a:xfrm>
            <a:off x="443476" y="4753547"/>
            <a:ext cx="3444410" cy="8533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2) كما يمكنك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 الصك"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"حذف الصك"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بالنقر على زر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</a:t>
            </a:r>
            <a:endParaRPr lang="ar-D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9" name="Image 28" descr="Une image contenant texte, Police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755B40EB-2643-141C-3045-76D8D643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20" y="3838323"/>
            <a:ext cx="1222244" cy="75907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9544B52-EB6C-7DF0-8213-8AF2DF7A58A3}"/>
              </a:ext>
            </a:extLst>
          </p:cNvPr>
          <p:cNvCxnSpPr>
            <a:cxnSpLocks/>
            <a:stCxn id="23" idx="0"/>
            <a:endCxn id="29" idx="3"/>
          </p:cNvCxnSpPr>
          <p:nvPr/>
        </p:nvCxnSpPr>
        <p:spPr>
          <a:xfrm rot="16200000" flipV="1">
            <a:off x="1697381" y="4285246"/>
            <a:ext cx="535685" cy="40091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6090CB9-E378-F38D-4AF9-61644FF16382}"/>
              </a:ext>
            </a:extLst>
          </p:cNvPr>
          <p:cNvSpPr/>
          <p:nvPr/>
        </p:nvSpPr>
        <p:spPr>
          <a:xfrm>
            <a:off x="4363515" y="5531759"/>
            <a:ext cx="2009775" cy="402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020B9497-1AF6-AE22-93C5-289A8E3E15F7}"/>
              </a:ext>
            </a:extLst>
          </p:cNvPr>
          <p:cNvSpPr txBox="1">
            <a:spLocks/>
          </p:cNvSpPr>
          <p:nvPr/>
        </p:nvSpPr>
        <p:spPr>
          <a:xfrm>
            <a:off x="6848919" y="5519888"/>
            <a:ext cx="2009774" cy="4302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مجموع قيم الصكوك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2AEF75F-4BAD-A5C3-3318-1A252000E5B8}"/>
              </a:ext>
            </a:extLst>
          </p:cNvPr>
          <p:cNvCxnSpPr>
            <a:cxnSpLocks/>
            <a:stCxn id="48" idx="1"/>
            <a:endCxn id="41" idx="3"/>
          </p:cNvCxnSpPr>
          <p:nvPr/>
        </p:nvCxnSpPr>
        <p:spPr>
          <a:xfrm flipH="1" flipV="1">
            <a:off x="6373290" y="5732917"/>
            <a:ext cx="475629" cy="2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23">
            <a:extLst>
              <a:ext uri="{FF2B5EF4-FFF2-40B4-BE49-F238E27FC236}">
                <a16:creationId xmlns:a16="http://schemas.microsoft.com/office/drawing/2014/main" id="{A3376A3F-3882-A5F4-D3B1-7E8C0B5FC1D9}"/>
              </a:ext>
            </a:extLst>
          </p:cNvPr>
          <p:cNvCxnSpPr>
            <a:cxnSpLocks/>
            <a:endCxn id="35" idx="3"/>
          </p:cNvCxnSpPr>
          <p:nvPr/>
        </p:nvCxnSpPr>
        <p:spPr>
          <a:xfrm rot="5400000">
            <a:off x="10109210" y="2749547"/>
            <a:ext cx="1253839" cy="727342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B6F3B-DD47-94E5-F6B9-6E960526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A8946FA-8A5F-43EF-AF20-E14031BC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90"/>
            <a:ext cx="12192000" cy="6086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7FAF5B-AC34-8AAD-58E0-9553CE4E90DB}"/>
              </a:ext>
            </a:extLst>
          </p:cNvPr>
          <p:cNvSpPr/>
          <p:nvPr/>
        </p:nvSpPr>
        <p:spPr>
          <a:xfrm>
            <a:off x="4844562" y="1037491"/>
            <a:ext cx="1582616" cy="302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FA98F-F15F-8226-7EC9-E618BEA8ECA0}"/>
              </a:ext>
            </a:extLst>
          </p:cNvPr>
          <p:cNvSpPr/>
          <p:nvPr/>
        </p:nvSpPr>
        <p:spPr>
          <a:xfrm>
            <a:off x="16668" y="949569"/>
            <a:ext cx="10498931" cy="5416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DEADC8C-51CD-08F3-C02B-951F4EE58633}"/>
              </a:ext>
            </a:extLst>
          </p:cNvPr>
          <p:cNvSpPr txBox="1">
            <a:spLocks/>
          </p:cNvSpPr>
          <p:nvPr/>
        </p:nvSpPr>
        <p:spPr>
          <a:xfrm>
            <a:off x="993531" y="459220"/>
            <a:ext cx="3266003" cy="76754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نافذة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"ملخص حساب الخزينة"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لحساب الزبائن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306DC23-15FB-A0E3-F89F-8140721A644A}"/>
              </a:ext>
            </a:extLst>
          </p:cNvPr>
          <p:cNvCxnSpPr>
            <a:cxnSpLocks/>
            <a:stCxn id="26" idx="3"/>
            <a:endCxn id="9" idx="0"/>
          </p:cNvCxnSpPr>
          <p:nvPr/>
        </p:nvCxnSpPr>
        <p:spPr>
          <a:xfrm>
            <a:off x="4259534" y="842990"/>
            <a:ext cx="1376336" cy="19450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id="{5E2B3ACB-00C1-A9AF-A5DC-F08C38B7AC5D}"/>
              </a:ext>
            </a:extLst>
          </p:cNvPr>
          <p:cNvSpPr txBox="1">
            <a:spLocks/>
          </p:cNvSpPr>
          <p:nvPr/>
        </p:nvSpPr>
        <p:spPr>
          <a:xfrm>
            <a:off x="5956792" y="1446101"/>
            <a:ext cx="2144084" cy="75844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أشهر لم يتم تسجيل أي عملية فيها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278F85-D4E7-0847-FA58-D98FCCBA689D}"/>
              </a:ext>
            </a:extLst>
          </p:cNvPr>
          <p:cNvSpPr/>
          <p:nvPr/>
        </p:nvSpPr>
        <p:spPr>
          <a:xfrm>
            <a:off x="7253654" y="2242349"/>
            <a:ext cx="3226777" cy="8173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4A8DFD7-CDBD-B3D9-5F85-42A1FBF979C0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>
            <a:off x="8100876" y="1825325"/>
            <a:ext cx="766167" cy="41702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E50A36ED-A25B-093D-DB1B-BC0B6508B33A}"/>
              </a:ext>
            </a:extLst>
          </p:cNvPr>
          <p:cNvSpPr txBox="1">
            <a:spLocks/>
          </p:cNvSpPr>
          <p:nvPr/>
        </p:nvSpPr>
        <p:spPr>
          <a:xfrm>
            <a:off x="5010443" y="3703321"/>
            <a:ext cx="1790600" cy="5018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أسماء الأطراف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032161-0007-C03D-C3A5-10D7568AE55A}"/>
              </a:ext>
            </a:extLst>
          </p:cNvPr>
          <p:cNvCxnSpPr>
            <a:cxnSpLocks/>
            <a:stCxn id="42" idx="3"/>
            <a:endCxn id="49" idx="0"/>
          </p:cNvCxnSpPr>
          <p:nvPr/>
        </p:nvCxnSpPr>
        <p:spPr>
          <a:xfrm>
            <a:off x="6801043" y="3954232"/>
            <a:ext cx="1243959" cy="62111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997ECAA-ABD7-2229-5A93-D00FF2D1C606}"/>
              </a:ext>
            </a:extLst>
          </p:cNvPr>
          <p:cNvSpPr/>
          <p:nvPr/>
        </p:nvSpPr>
        <p:spPr>
          <a:xfrm>
            <a:off x="9511468" y="4575350"/>
            <a:ext cx="658027" cy="133308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F786D30F-28E7-21DA-88C3-CF7F97D85FCE}"/>
              </a:ext>
            </a:extLst>
          </p:cNvPr>
          <p:cNvSpPr txBox="1">
            <a:spLocks/>
          </p:cNvSpPr>
          <p:nvPr/>
        </p:nvSpPr>
        <p:spPr>
          <a:xfrm>
            <a:off x="9052561" y="3255949"/>
            <a:ext cx="1200242" cy="107750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تواريخ العمليات المسجلة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C8698A8A-469E-A061-70A6-2B4727450E16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9652682" y="4333455"/>
            <a:ext cx="187800" cy="241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679B3ED-FCAF-B3B8-5257-23B210653053}"/>
              </a:ext>
            </a:extLst>
          </p:cNvPr>
          <p:cNvSpPr/>
          <p:nvPr/>
        </p:nvSpPr>
        <p:spPr>
          <a:xfrm>
            <a:off x="7253653" y="4575350"/>
            <a:ext cx="1582697" cy="133308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0860858-FC81-AB0E-0A62-4CC95C79CE77}"/>
              </a:ext>
            </a:extLst>
          </p:cNvPr>
          <p:cNvSpPr/>
          <p:nvPr/>
        </p:nvSpPr>
        <p:spPr>
          <a:xfrm>
            <a:off x="1828800" y="4525879"/>
            <a:ext cx="2370845" cy="13330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itre 1">
            <a:extLst>
              <a:ext uri="{FF2B5EF4-FFF2-40B4-BE49-F238E27FC236}">
                <a16:creationId xmlns:a16="http://schemas.microsoft.com/office/drawing/2014/main" id="{D15F01F4-2FCB-31E5-2130-282AB08A9134}"/>
              </a:ext>
            </a:extLst>
          </p:cNvPr>
          <p:cNvSpPr txBox="1">
            <a:spLocks/>
          </p:cNvSpPr>
          <p:nvPr/>
        </p:nvSpPr>
        <p:spPr>
          <a:xfrm>
            <a:off x="152400" y="3977692"/>
            <a:ext cx="2006404" cy="45684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المقبوض / المصروف</a:t>
            </a:r>
          </a:p>
        </p:txBody>
      </p:sp>
      <p:cxnSp>
        <p:nvCxnSpPr>
          <p:cNvPr id="60" name="Connecteur droit avec flèche 35">
            <a:extLst>
              <a:ext uri="{FF2B5EF4-FFF2-40B4-BE49-F238E27FC236}">
                <a16:creationId xmlns:a16="http://schemas.microsoft.com/office/drawing/2014/main" id="{59333AFF-5D49-8F4D-4758-4A15FCD4C6CE}"/>
              </a:ext>
            </a:extLst>
          </p:cNvPr>
          <p:cNvCxnSpPr>
            <a:cxnSpLocks/>
            <a:stCxn id="59" idx="2"/>
            <a:endCxn id="57" idx="1"/>
          </p:cNvCxnSpPr>
          <p:nvPr/>
        </p:nvCxnSpPr>
        <p:spPr>
          <a:xfrm rot="16200000" flipH="1">
            <a:off x="1113261" y="4476881"/>
            <a:ext cx="757880" cy="6731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5F5AA0-32FC-F432-12B8-05B962A4F8AF}"/>
              </a:ext>
            </a:extLst>
          </p:cNvPr>
          <p:cNvSpPr/>
          <p:nvPr/>
        </p:nvSpPr>
        <p:spPr>
          <a:xfrm>
            <a:off x="93784" y="1731806"/>
            <a:ext cx="1762464" cy="314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C3A38A2-BB21-3E69-D322-87A802E8B73C}"/>
              </a:ext>
            </a:extLst>
          </p:cNvPr>
          <p:cNvSpPr txBox="1">
            <a:spLocks/>
          </p:cNvSpPr>
          <p:nvPr/>
        </p:nvSpPr>
        <p:spPr>
          <a:xfrm>
            <a:off x="1711569" y="2280060"/>
            <a:ext cx="2361762" cy="7062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الرصيد الافتتاحي السنوي</a:t>
            </a:r>
          </a:p>
        </p:txBody>
      </p:sp>
      <p:cxnSp>
        <p:nvCxnSpPr>
          <p:cNvPr id="11" name="Connecteur droit avec flèche 35">
            <a:extLst>
              <a:ext uri="{FF2B5EF4-FFF2-40B4-BE49-F238E27FC236}">
                <a16:creationId xmlns:a16="http://schemas.microsoft.com/office/drawing/2014/main" id="{1997D233-7E5B-E4C1-C994-DDC7057A0F0B}"/>
              </a:ext>
            </a:extLst>
          </p:cNvPr>
          <p:cNvCxnSpPr>
            <a:cxnSpLocks/>
            <a:stCxn id="8" idx="1"/>
            <a:endCxn id="3" idx="2"/>
          </p:cNvCxnSpPr>
          <p:nvPr/>
        </p:nvCxnSpPr>
        <p:spPr>
          <a:xfrm rot="10800000">
            <a:off x="975017" y="2046602"/>
            <a:ext cx="736553" cy="5866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0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2D7F3-5F3A-F681-95D7-B2FDF591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21BBE32-5445-F337-49A4-0712D399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600"/>
            <a:ext cx="12192000" cy="6060800"/>
          </a:xfrm>
          <a:prstGeom prst="rect">
            <a:avLst/>
          </a:prstGeom>
        </p:spPr>
      </p:pic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5DFDE172-958E-5F7D-D9E6-E037BFFC5162}"/>
              </a:ext>
            </a:extLst>
          </p:cNvPr>
          <p:cNvCxnSpPr>
            <a:cxnSpLocks/>
            <a:stCxn id="99" idx="1"/>
            <a:endCxn id="49" idx="3"/>
          </p:cNvCxnSpPr>
          <p:nvPr/>
        </p:nvCxnSpPr>
        <p:spPr>
          <a:xfrm rot="10800000" flipV="1">
            <a:off x="4209170" y="4454237"/>
            <a:ext cx="1006368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EF1E8CD-993C-DA00-0EC7-40589DA7C0BA}"/>
              </a:ext>
            </a:extLst>
          </p:cNvPr>
          <p:cNvSpPr/>
          <p:nvPr/>
        </p:nvSpPr>
        <p:spPr>
          <a:xfrm>
            <a:off x="1838325" y="4191758"/>
            <a:ext cx="2370845" cy="524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668986-4576-5FB6-7114-86DC4A2E5C3E}"/>
              </a:ext>
            </a:extLst>
          </p:cNvPr>
          <p:cNvSpPr/>
          <p:nvPr/>
        </p:nvSpPr>
        <p:spPr>
          <a:xfrm>
            <a:off x="1838325" y="5324474"/>
            <a:ext cx="2370845" cy="524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35">
            <a:extLst>
              <a:ext uri="{FF2B5EF4-FFF2-40B4-BE49-F238E27FC236}">
                <a16:creationId xmlns:a16="http://schemas.microsoft.com/office/drawing/2014/main" id="{C2312E8B-6119-33B7-C4BA-024E369E1F1D}"/>
              </a:ext>
            </a:extLst>
          </p:cNvPr>
          <p:cNvCxnSpPr>
            <a:cxnSpLocks/>
            <a:stCxn id="99" idx="2"/>
            <a:endCxn id="57" idx="3"/>
          </p:cNvCxnSpPr>
          <p:nvPr/>
        </p:nvCxnSpPr>
        <p:spPr>
          <a:xfrm rot="5400000">
            <a:off x="4943888" y="4129882"/>
            <a:ext cx="722356" cy="219179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C3D7FF1-9D77-75C5-0B02-2247D5793E42}"/>
              </a:ext>
            </a:extLst>
          </p:cNvPr>
          <p:cNvSpPr/>
          <p:nvPr/>
        </p:nvSpPr>
        <p:spPr>
          <a:xfrm>
            <a:off x="106242" y="5830386"/>
            <a:ext cx="1884974" cy="3346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0B803BCC-E3D7-1FAF-0E43-C278BCAA53FA}"/>
              </a:ext>
            </a:extLst>
          </p:cNvPr>
          <p:cNvSpPr txBox="1">
            <a:spLocks/>
          </p:cNvSpPr>
          <p:nvPr/>
        </p:nvSpPr>
        <p:spPr>
          <a:xfrm>
            <a:off x="2742922" y="5997727"/>
            <a:ext cx="2260877" cy="6755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الرصيد الختامي السنوي</a:t>
            </a:r>
          </a:p>
        </p:txBody>
      </p:sp>
      <p:cxnSp>
        <p:nvCxnSpPr>
          <p:cNvPr id="74" name="Connecteur droit avec flèche 35">
            <a:extLst>
              <a:ext uri="{FF2B5EF4-FFF2-40B4-BE49-F238E27FC236}">
                <a16:creationId xmlns:a16="http://schemas.microsoft.com/office/drawing/2014/main" id="{FCBCBF48-6F9F-DBA5-DDF0-88684698DED5}"/>
              </a:ext>
            </a:extLst>
          </p:cNvPr>
          <p:cNvCxnSpPr>
            <a:cxnSpLocks/>
            <a:stCxn id="73" idx="1"/>
            <a:endCxn id="78" idx="2"/>
          </p:cNvCxnSpPr>
          <p:nvPr/>
        </p:nvCxnSpPr>
        <p:spPr>
          <a:xfrm rot="10800000">
            <a:off x="1048730" y="6165070"/>
            <a:ext cx="1694193" cy="17043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re 1">
            <a:extLst>
              <a:ext uri="{FF2B5EF4-FFF2-40B4-BE49-F238E27FC236}">
                <a16:creationId xmlns:a16="http://schemas.microsoft.com/office/drawing/2014/main" id="{F2484425-02F3-1982-3893-20EC9765665B}"/>
              </a:ext>
            </a:extLst>
          </p:cNvPr>
          <p:cNvSpPr txBox="1">
            <a:spLocks/>
          </p:cNvSpPr>
          <p:nvPr/>
        </p:nvSpPr>
        <p:spPr>
          <a:xfrm>
            <a:off x="5215538" y="4043876"/>
            <a:ext cx="2370845" cy="82072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المجموع / الرصيد الجديد (لكل شهر)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CF7950A-472B-18D5-A722-58E06BE0B73B}"/>
              </a:ext>
            </a:extLst>
          </p:cNvPr>
          <p:cNvSpPr/>
          <p:nvPr/>
        </p:nvSpPr>
        <p:spPr>
          <a:xfrm>
            <a:off x="1838325" y="2276857"/>
            <a:ext cx="2370845" cy="524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avec flèche 44">
            <a:extLst>
              <a:ext uri="{FF2B5EF4-FFF2-40B4-BE49-F238E27FC236}">
                <a16:creationId xmlns:a16="http://schemas.microsoft.com/office/drawing/2014/main" id="{C5FAB75D-C698-8040-6EE8-1CC98BA0CA88}"/>
              </a:ext>
            </a:extLst>
          </p:cNvPr>
          <p:cNvCxnSpPr>
            <a:cxnSpLocks/>
            <a:stCxn id="99" idx="0"/>
            <a:endCxn id="106" idx="3"/>
          </p:cNvCxnSpPr>
          <p:nvPr/>
        </p:nvCxnSpPr>
        <p:spPr>
          <a:xfrm rot="16200000" flipV="1">
            <a:off x="4552797" y="2195711"/>
            <a:ext cx="1504538" cy="219179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08281C4-2C97-C424-966D-8D12563D215E}"/>
              </a:ext>
            </a:extLst>
          </p:cNvPr>
          <p:cNvSpPr/>
          <p:nvPr/>
        </p:nvSpPr>
        <p:spPr>
          <a:xfrm>
            <a:off x="628650" y="809626"/>
            <a:ext cx="790576" cy="489686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itre 1">
            <a:extLst>
              <a:ext uri="{FF2B5EF4-FFF2-40B4-BE49-F238E27FC236}">
                <a16:creationId xmlns:a16="http://schemas.microsoft.com/office/drawing/2014/main" id="{FAF7557D-FF28-578A-F77C-F61DF48CEF47}"/>
              </a:ext>
            </a:extLst>
          </p:cNvPr>
          <p:cNvSpPr txBox="1">
            <a:spLocks/>
          </p:cNvSpPr>
          <p:nvPr/>
        </p:nvSpPr>
        <p:spPr>
          <a:xfrm>
            <a:off x="2425595" y="1023864"/>
            <a:ext cx="2370844" cy="5153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رقم الوصل/الصك إن وُجد</a:t>
            </a:r>
          </a:p>
        </p:txBody>
      </p:sp>
      <p:cxnSp>
        <p:nvCxnSpPr>
          <p:cNvPr id="134" name="Connecteur droit avec flèche 44">
            <a:extLst>
              <a:ext uri="{FF2B5EF4-FFF2-40B4-BE49-F238E27FC236}">
                <a16:creationId xmlns:a16="http://schemas.microsoft.com/office/drawing/2014/main" id="{63CC004C-43BB-B1C7-4A49-4D1E5D6556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9226" y="1258739"/>
            <a:ext cx="100636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3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4D86-D84D-D980-89A9-F73C21A8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DD7DD-1BC3-5B66-6F66-C50E61D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ثانيا: تسجيل وديعة زبون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98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1B60-205A-D2A3-7D67-BB99FCA1A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15A3B5CE-43F8-F762-55E1-03C1E0D7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7"/>
          <a:stretch>
            <a:fillRect/>
          </a:stretch>
        </p:blipFill>
        <p:spPr>
          <a:xfrm>
            <a:off x="0" y="437000"/>
            <a:ext cx="12192000" cy="5933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4B5715-D98E-CA15-1880-DE679B0F62C0}"/>
              </a:ext>
            </a:extLst>
          </p:cNvPr>
          <p:cNvSpPr/>
          <p:nvPr/>
        </p:nvSpPr>
        <p:spPr>
          <a:xfrm>
            <a:off x="10782300" y="3714749"/>
            <a:ext cx="1409700" cy="323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79A7CF8-875B-EE24-A770-59CC7B4827A5}"/>
              </a:ext>
            </a:extLst>
          </p:cNvPr>
          <p:cNvSpPr txBox="1">
            <a:spLocks/>
          </p:cNvSpPr>
          <p:nvPr/>
        </p:nvSpPr>
        <p:spPr>
          <a:xfrm>
            <a:off x="6667499" y="2257638"/>
            <a:ext cx="4114801" cy="11460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"متابعة ودائع الزبائن"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تحت قائمة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"حساب الزبائن"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575BA2E-6F46-6ABC-FA4E-42C80514A560}"/>
              </a:ext>
            </a:extLst>
          </p:cNvPr>
          <p:cNvCxnSpPr>
            <a:cxnSpLocks/>
            <a:stCxn id="26" idx="2"/>
            <a:endCxn id="9" idx="1"/>
          </p:cNvCxnSpPr>
          <p:nvPr/>
        </p:nvCxnSpPr>
        <p:spPr>
          <a:xfrm rot="16200000" flipH="1">
            <a:off x="9517093" y="2611467"/>
            <a:ext cx="473014" cy="205740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4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464</Words>
  <Application>Microsoft Office PowerPoint</Application>
  <PresentationFormat>Grand écran</PresentationFormat>
  <Paragraphs>60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متابعة ودائع الزبائن</vt:lpstr>
      <vt:lpstr>أولا: نظرة عامة على حساب الزبائن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ثانيا: تسجيل وديعة زبون</vt:lpstr>
      <vt:lpstr>Présentation PowerPoint</vt:lpstr>
      <vt:lpstr>Présentation PowerPoint</vt:lpstr>
      <vt:lpstr>Présentation PowerPoint</vt:lpstr>
      <vt:lpstr>Présentation PowerPoint</vt:lpstr>
      <vt:lpstr>ثالثا: طباعة وصل الوديعة</vt:lpstr>
      <vt:lpstr>Présentation PowerPoint</vt:lpstr>
      <vt:lpstr>Présentation PowerPoint</vt:lpstr>
      <vt:lpstr>عرض تفاصيل العملية</vt:lpstr>
      <vt:lpstr>Présentation PowerPoint</vt:lpstr>
      <vt:lpstr>Présentation PowerPoint</vt:lpstr>
      <vt:lpstr>Présentation PowerPoint</vt:lpstr>
      <vt:lpstr>Présentation PowerPoint</vt:lpstr>
      <vt:lpstr>رابعا: ربط وديعة زبون مع فهرس العقد</vt:lpstr>
      <vt:lpstr>Présentation PowerPoint</vt:lpstr>
      <vt:lpstr>خامسا: تعديل معلومات وديعة زبون في الخزينة</vt:lpstr>
      <vt:lpstr>Présentation PowerPoint</vt:lpstr>
      <vt:lpstr>Présentation PowerPoint</vt:lpstr>
      <vt:lpstr>سادسا: حذف عملية وديعة زبون في الخزينة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173</cp:revision>
  <dcterms:created xsi:type="dcterms:W3CDTF">2024-02-26T13:35:37Z</dcterms:created>
  <dcterms:modified xsi:type="dcterms:W3CDTF">2026-01-15T10:09:29Z</dcterms:modified>
</cp:coreProperties>
</file>