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279" r:id="rId3"/>
    <p:sldId id="280" r:id="rId4"/>
    <p:sldId id="281" r:id="rId5"/>
    <p:sldId id="304" r:id="rId6"/>
    <p:sldId id="285" r:id="rId7"/>
    <p:sldId id="305" r:id="rId8"/>
    <p:sldId id="302" r:id="rId9"/>
    <p:sldId id="306" r:id="rId10"/>
    <p:sldId id="303" r:id="rId11"/>
    <p:sldId id="294" r:id="rId12"/>
    <p:sldId id="308" r:id="rId13"/>
    <p:sldId id="307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دفتر الصندوق والمداخيل" id="{45807E1A-053E-4509-9D0B-E00947A75E33}">
          <p14:sldIdLst>
            <p14:sldId id="260"/>
          </p14:sldIdLst>
        </p14:section>
        <p14:section name="لمحة عن صندوق حساب المكتب" id="{0ED8FAA9-C1E2-43F1-815F-BC9A78BC0739}">
          <p14:sldIdLst>
            <p14:sldId id="279"/>
            <p14:sldId id="280"/>
            <p14:sldId id="281"/>
          </p14:sldIdLst>
        </p14:section>
        <p14:section name="تحويل أموال من الصندوق لحساب المكتب" id="{1E541DF5-EBDB-4C92-A110-C87887CE4FB4}">
          <p14:sldIdLst>
            <p14:sldId id="304"/>
            <p14:sldId id="285"/>
          </p14:sldIdLst>
        </p14:section>
        <p14:section name="تسجيل مصاريف من الصندوق نقدا" id="{335CEC95-5A06-42CD-BD9C-8BE0065D47BB}">
          <p14:sldIdLst>
            <p14:sldId id="305"/>
            <p14:sldId id="302"/>
          </p14:sldIdLst>
        </p14:section>
        <p14:section name="تسجيل سحب نهائي للأتعاب" id="{0D357EAD-79C5-4947-B9CE-95296EBA21A0}">
          <p14:sldIdLst>
            <p14:sldId id="306"/>
            <p14:sldId id="303"/>
            <p14:sldId id="294"/>
          </p14:sldIdLst>
        </p14:section>
        <p14:section name="حذف عملية من دفتر الصندوق" id="{A35514F5-7A81-44DB-AE1D-566DCBC4B60F}">
          <p14:sldIdLst>
            <p14:sldId id="308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6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C2D19-3795-4AB0-97DD-F3C9AA7D3FA8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0E0AA-99EB-4AFB-BD09-EC104249CF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0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30E0AA-99EB-4AFB-BD09-EC104249CF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98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6C04A-8142-3EA8-43EE-0C6A63BB5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87F82-426A-2351-F3F0-DCA09B67D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0EC9A-BB9E-BB3A-EB0D-C1C16B4FA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EF290-9AE3-DCCC-32AA-432BD56D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BD175-E9B3-7A97-676D-E35E3E1E0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59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39143-62A7-45C5-7286-1F53C9E3C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F36F0-BAA8-7EBA-4E4C-56224A276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95021-BB1D-3C48-9C42-5EB5F4E8C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A6D74-26E8-64CB-A271-701ADE73A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55978-FE1D-0845-277A-C7867DF53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18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C774E-5A9F-9196-EE3E-424CED694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9C737A-DA66-39B0-0AA4-FCEECFC0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FB36C-BC46-C4D4-1EC5-5572DDC7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8B3D0-AAE6-6DC0-2930-5AF25E6C8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F0534-0179-512B-E41F-A36001106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38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CDE4-B62F-E21C-04CA-D11769EB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74EB-1334-FDF3-870C-09640FA01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FA1E3-549D-D9C9-E979-A6D4A9BB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316B0-A208-079D-A9AF-D045AF66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C4AD5-82C6-1384-E43A-958293F5C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0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AC991-72A3-9F57-7F45-33C299533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103B3-D447-6AF2-F731-085A0BC0B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65CE1-A49D-7A7E-088E-4D7220C17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4DA07-FE60-ACD5-069C-6B4269DD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39E21-C1B2-3387-C833-494C411C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3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3811E-7CEB-2CE2-5C6E-C0FCD19F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5620A-0002-C2F9-C154-F3B9722A4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10BDA-9760-7B5B-B0C0-AE5B98838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B1668-E69A-249B-93A1-3F865B088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6FF-2BAF-D97A-C6E0-6E307A1F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456C6-7140-B505-7594-77916049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68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10596-49D2-3A79-0892-835F516F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8533B-AB01-CF7A-9B5F-E49FA1BD7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BED20-42CA-AE57-9EA3-895563CE7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303BE-975C-5078-6B46-2B1CEC6AD2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3346B5-79C9-09A9-CFC2-E5E5B3B13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B65C4-B8D3-9A96-FBC1-632051EF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51C060-E88E-B31E-A4C9-14485CDDC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5B3B3-EBEB-1AB4-E5B7-251EED60D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95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FA2FF-EF96-86E7-9E9B-5DACF1410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7B33F-5A06-024A-0D9E-63FE2733D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5C5ED-9750-A131-25EC-84F9F88E5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25708A-4458-4232-6CD8-44D8D0F6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46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59C1E7-D15C-8A1F-60CF-CDA7BB1E7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DC83CD-373D-1B99-9044-BC75AE18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E0C28-747B-49F7-643E-8A9D9208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54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93013-5547-F789-5877-F833EB9CC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38287-E521-BF6A-23B9-4B5BAD68D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86601-5024-BFE0-E090-CB1ECD480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2CC7C-A4C2-1EE7-7223-8B705A140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5565A-EE24-5F3F-CC69-2B452C98B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6B8B9-059F-3132-A5C0-E37F43C2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44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69CD7-E4CB-18CE-3C66-C524A19DF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17C623-AC8E-9417-E866-EA2981800A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88E0E-5C95-B24A-8504-BCF992319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947EF-D61A-0AB1-5E46-43E60056D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4A81A-3BE4-D6A0-C355-FB1AF61E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E24B2-C153-CFAA-7AFB-6510F46D2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2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762A4-72C0-E79A-B128-696489A7C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33C92-B5A4-D178-058E-D840BF194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31E88-8159-F2B1-29C8-6F08157AC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09AEE-64DD-4513-93FA-01D424DCFBBC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D7C4D-FE6E-7C03-B948-5B505BB90C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034A0-1E11-772E-AE43-B6B4302FD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389B6-D6C0-40B6-AD1C-BC40151B22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72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28DE2D9F-D8A2-48BC-8EDE-46AA8A0E239E}"/>
              </a:ext>
            </a:extLst>
          </p:cNvPr>
          <p:cNvSpPr txBox="1">
            <a:spLocks/>
          </p:cNvSpPr>
          <p:nvPr/>
        </p:nvSpPr>
        <p:spPr>
          <a:xfrm>
            <a:off x="838200" y="2785931"/>
            <a:ext cx="10515600" cy="101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6000" dirty="0">
                <a:cs typeface="+mj-cs"/>
              </a:rPr>
              <a:t>دفتر الصندوق والمداخيل</a:t>
            </a:r>
          </a:p>
        </p:txBody>
      </p:sp>
    </p:spTree>
    <p:extLst>
      <p:ext uri="{BB962C8B-B14F-4D97-AF65-F5344CB8AC3E}">
        <p14:creationId xmlns:p14="http://schemas.microsoft.com/office/powerpoint/2010/main" val="1754053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72043-A45B-CBFF-CFAB-9B9F27C3C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90C06569-B430-74E7-1E05-3F1DADD000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1749"/>
            <a:ext cx="12192000" cy="61345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9C36CE0-08D9-610E-0BA7-A33832448ED9}"/>
              </a:ext>
            </a:extLst>
          </p:cNvPr>
          <p:cNvSpPr/>
          <p:nvPr/>
        </p:nvSpPr>
        <p:spPr>
          <a:xfrm>
            <a:off x="48248" y="3524250"/>
            <a:ext cx="3228352" cy="19716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A1238D50-02A6-E544-065F-809A4509E75B}"/>
              </a:ext>
            </a:extLst>
          </p:cNvPr>
          <p:cNvSpPr txBox="1"/>
          <p:nvPr/>
        </p:nvSpPr>
        <p:spPr>
          <a:xfrm>
            <a:off x="67298" y="2020655"/>
            <a:ext cx="3990975" cy="10636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لتسجيل عملية "سحب نهائي لأتعاب الموثق" قم بملء قيمة المبلغ، التاريخ، والملاحظة ثم اضغط على زر </a:t>
            </a: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"تحويل نحو دفتر حساب الموثق"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9094873C-427E-1276-10D6-7B132FD0D5EF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 flipH="1">
            <a:off x="1662424" y="3084344"/>
            <a:ext cx="400362" cy="43990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912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0A4B033-F168-041B-067E-981A7C827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5125"/>
            <a:ext cx="12192000" cy="6127750"/>
          </a:xfrm>
          <a:prstGeom prst="rect">
            <a:avLst/>
          </a:prstGeom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31C97F77-137D-B8A0-D12D-1CC0E4EB03FA}"/>
              </a:ext>
            </a:extLst>
          </p:cNvPr>
          <p:cNvSpPr txBox="1"/>
          <p:nvPr/>
        </p:nvSpPr>
        <p:spPr>
          <a:xfrm>
            <a:off x="3009899" y="1056139"/>
            <a:ext cx="3294671" cy="405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انقر هنا للانتقال </a:t>
            </a: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لدفتر حساب الموثق</a:t>
            </a:r>
            <a:endParaRPr lang="fr-FR" sz="20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457287B-9802-FB81-2A26-0D762BFB6F1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304570" y="1258663"/>
            <a:ext cx="401653" cy="2028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">
            <a:extLst>
              <a:ext uri="{FF2B5EF4-FFF2-40B4-BE49-F238E27FC236}">
                <a16:creationId xmlns:a16="http://schemas.microsoft.com/office/drawing/2014/main" id="{31C0852D-4084-4D6D-6198-FA0044DC0363}"/>
              </a:ext>
            </a:extLst>
          </p:cNvPr>
          <p:cNvSpPr txBox="1"/>
          <p:nvPr/>
        </p:nvSpPr>
        <p:spPr>
          <a:xfrm>
            <a:off x="4352924" y="5067493"/>
            <a:ext cx="3294671" cy="734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تجد في هذه القائمة كل عمليات حساب الموثق السنوية</a:t>
            </a:r>
            <a:endParaRPr lang="fr-FR" sz="20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7C1CC73-7DDC-207A-7FC8-B8213E617D38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6000260" y="4591050"/>
            <a:ext cx="0" cy="4764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34591ADE-0AC3-FD6A-F171-E9522E1D4D6C}"/>
              </a:ext>
            </a:extLst>
          </p:cNvPr>
          <p:cNvSpPr/>
          <p:nvPr/>
        </p:nvSpPr>
        <p:spPr>
          <a:xfrm>
            <a:off x="95872" y="2647950"/>
            <a:ext cx="10191127" cy="21145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05762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F4424-9E5D-21DB-7B60-9A4EFBB27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1757D-C97E-DC06-3ABE-DA570905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3676"/>
            <a:ext cx="10515600" cy="1325563"/>
          </a:xfrm>
        </p:spPr>
        <p:txBody>
          <a:bodyPr/>
          <a:lstStyle/>
          <a:p>
            <a:pPr algn="ctr"/>
            <a:r>
              <a:rPr lang="ar-DZ" dirty="0"/>
              <a:t>حذف عملية من دفتر الصندوق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1963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39928-05B7-214F-E7FF-08720E2F1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DDE4870A-05FC-2891-80C5-FE26E1111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2783"/>
            <a:ext cx="12192000" cy="6032434"/>
          </a:xfrm>
          <a:prstGeom prst="rect">
            <a:avLst/>
          </a:prstGeom>
        </p:spPr>
      </p:pic>
      <p:pic>
        <p:nvPicPr>
          <p:cNvPr id="7" name="Image 6" descr="Une image contenant texte, Polic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784527B4-DC97-7655-EFF4-8D8518A45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161" y="3805025"/>
            <a:ext cx="694601" cy="429991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E6A7538F-306D-611E-666A-D5A050413C10}"/>
              </a:ext>
            </a:extLst>
          </p:cNvPr>
          <p:cNvSpPr txBox="1"/>
          <p:nvPr/>
        </p:nvSpPr>
        <p:spPr>
          <a:xfrm>
            <a:off x="2447926" y="2801801"/>
            <a:ext cx="2801072" cy="734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انقر على زر </a:t>
            </a: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"حذف العملية" </a:t>
            </a: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لحذف العملية من دفتر الصندوق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3D454ED-756F-A6CA-9403-E3243D367F47}"/>
              </a:ext>
            </a:extLst>
          </p:cNvPr>
          <p:cNvCxnSpPr>
            <a:cxnSpLocks/>
            <a:stCxn id="8" idx="2"/>
            <a:endCxn id="7" idx="0"/>
          </p:cNvCxnSpPr>
          <p:nvPr/>
        </p:nvCxnSpPr>
        <p:spPr>
          <a:xfrm>
            <a:off x="3848462" y="3536169"/>
            <a:ext cx="0" cy="2688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15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91CB8-E381-8C37-5FE8-024075F5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3676"/>
            <a:ext cx="10515600" cy="1325563"/>
          </a:xfrm>
        </p:spPr>
        <p:txBody>
          <a:bodyPr/>
          <a:lstStyle/>
          <a:p>
            <a:pPr algn="ctr"/>
            <a:r>
              <a:rPr lang="ar-DZ" dirty="0"/>
              <a:t>لمحة عن صندوق حساب المكتب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5634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62FB5BA6-32B7-AA0F-CD78-80C15B001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5948"/>
            <a:ext cx="12192000" cy="598610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0860560-6D4B-69F4-E9B1-B96AB2769EA9}"/>
              </a:ext>
            </a:extLst>
          </p:cNvPr>
          <p:cNvSpPr/>
          <p:nvPr/>
        </p:nvSpPr>
        <p:spPr>
          <a:xfrm>
            <a:off x="10554056" y="3496087"/>
            <a:ext cx="1637944" cy="3389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FF9DF2D9-46BB-44DE-87F7-A9DEAE1057E4}"/>
              </a:ext>
            </a:extLst>
          </p:cNvPr>
          <p:cNvSpPr txBox="1"/>
          <p:nvPr/>
        </p:nvSpPr>
        <p:spPr>
          <a:xfrm>
            <a:off x="5512036" y="3260021"/>
            <a:ext cx="4250905" cy="6704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ar-DZ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في القائمة الجانبية، تحت قائمة </a:t>
            </a:r>
            <a:r>
              <a:rPr lang="ar-D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"المحاسبة التوثيقية" </a:t>
            </a:r>
            <a:r>
              <a:rPr lang="ar-DZ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انقر على خانة </a:t>
            </a:r>
            <a:r>
              <a:rPr lang="ar-D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"دفاتر الصندوق والمداخيل</a:t>
            </a:r>
            <a:r>
              <a:rPr lang="ar-D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endParaRPr lang="fr-FR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68F3F91A-F6EE-4CD9-AC88-13A3876D889A}"/>
              </a:ext>
            </a:extLst>
          </p:cNvPr>
          <p:cNvCxnSpPr>
            <a:cxnSpLocks/>
            <a:stCxn id="4" idx="3"/>
            <a:endCxn id="13" idx="1"/>
          </p:cNvCxnSpPr>
          <p:nvPr/>
        </p:nvCxnSpPr>
        <p:spPr>
          <a:xfrm>
            <a:off x="9762941" y="3595241"/>
            <a:ext cx="791115" cy="703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06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1BC0BAC3-A38C-D726-BE13-1DEB262A0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2783"/>
            <a:ext cx="12192000" cy="6032434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27B966A6-D3DE-4B29-9C17-3F6D3928DE3C}"/>
              </a:ext>
            </a:extLst>
          </p:cNvPr>
          <p:cNvSpPr txBox="1"/>
          <p:nvPr/>
        </p:nvSpPr>
        <p:spPr>
          <a:xfrm>
            <a:off x="3613947" y="334540"/>
            <a:ext cx="5991810" cy="4676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تظهر صفحة صندوق حساب المكتب على هذا الشكل</a:t>
            </a:r>
            <a:endParaRPr lang="fr-FR" sz="2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62229F-B118-484D-D5B7-2D689306397B}"/>
              </a:ext>
            </a:extLst>
          </p:cNvPr>
          <p:cNvSpPr/>
          <p:nvPr/>
        </p:nvSpPr>
        <p:spPr>
          <a:xfrm>
            <a:off x="8810998" y="3666146"/>
            <a:ext cx="709017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99BCF2-385B-C682-E0E9-C767DC0870CF}"/>
              </a:ext>
            </a:extLst>
          </p:cNvPr>
          <p:cNvSpPr/>
          <p:nvPr/>
        </p:nvSpPr>
        <p:spPr>
          <a:xfrm>
            <a:off x="3700329" y="3666146"/>
            <a:ext cx="5059111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extBox 2">
            <a:extLst>
              <a:ext uri="{FF2B5EF4-FFF2-40B4-BE49-F238E27FC236}">
                <a16:creationId xmlns:a16="http://schemas.microsoft.com/office/drawing/2014/main" id="{9F4A4024-A3DD-CDD5-A542-1CC45969447F}"/>
              </a:ext>
            </a:extLst>
          </p:cNvPr>
          <p:cNvSpPr txBox="1"/>
          <p:nvPr/>
        </p:nvSpPr>
        <p:spPr>
          <a:xfrm>
            <a:off x="5871886" y="5503545"/>
            <a:ext cx="1213443" cy="734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أسباب العمليات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C5E0EE19-99CC-D7E7-5F63-5DC3DEB83197}"/>
              </a:ext>
            </a:extLst>
          </p:cNvPr>
          <p:cNvCxnSpPr>
            <a:cxnSpLocks/>
          </p:cNvCxnSpPr>
          <p:nvPr/>
        </p:nvCxnSpPr>
        <p:spPr>
          <a:xfrm flipH="1" flipV="1">
            <a:off x="6460619" y="4964590"/>
            <a:ext cx="17988" cy="53895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">
            <a:extLst>
              <a:ext uri="{FF2B5EF4-FFF2-40B4-BE49-F238E27FC236}">
                <a16:creationId xmlns:a16="http://schemas.microsoft.com/office/drawing/2014/main" id="{E374585A-5688-A3C0-8A24-E91995FB994E}"/>
              </a:ext>
            </a:extLst>
          </p:cNvPr>
          <p:cNvSpPr txBox="1"/>
          <p:nvPr/>
        </p:nvSpPr>
        <p:spPr>
          <a:xfrm rot="16200000">
            <a:off x="9185058" y="5454562"/>
            <a:ext cx="1358726" cy="405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أرقام العمليات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AC9A0F3-13C3-3CB7-0E1D-44F3DF765769}"/>
              </a:ext>
            </a:extLst>
          </p:cNvPr>
          <p:cNvCxnSpPr>
            <a:cxnSpLocks/>
          </p:cNvCxnSpPr>
          <p:nvPr/>
        </p:nvCxnSpPr>
        <p:spPr>
          <a:xfrm flipV="1">
            <a:off x="9863553" y="4580603"/>
            <a:ext cx="868" cy="38398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4AAC114-5724-3A53-9EB0-B994679D77EB}"/>
              </a:ext>
            </a:extLst>
          </p:cNvPr>
          <p:cNvSpPr/>
          <p:nvPr/>
        </p:nvSpPr>
        <p:spPr>
          <a:xfrm>
            <a:off x="9605757" y="3666146"/>
            <a:ext cx="512464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7180B5A6-8619-1982-7AF0-F52218140E76}"/>
              </a:ext>
            </a:extLst>
          </p:cNvPr>
          <p:cNvSpPr txBox="1"/>
          <p:nvPr/>
        </p:nvSpPr>
        <p:spPr>
          <a:xfrm rot="16200000">
            <a:off x="8526211" y="5298445"/>
            <a:ext cx="1358726" cy="734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تواريخ العمليات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4E8E5F95-7A3A-E248-F1CC-881ED8D94E11}"/>
              </a:ext>
            </a:extLst>
          </p:cNvPr>
          <p:cNvCxnSpPr>
            <a:cxnSpLocks/>
          </p:cNvCxnSpPr>
          <p:nvPr/>
        </p:nvCxnSpPr>
        <p:spPr>
          <a:xfrm flipV="1">
            <a:off x="9204706" y="4589146"/>
            <a:ext cx="868" cy="38398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A4ADAF79-BF2D-57B7-680E-6F5BD7B2F72B}"/>
              </a:ext>
            </a:extLst>
          </p:cNvPr>
          <p:cNvSpPr/>
          <p:nvPr/>
        </p:nvSpPr>
        <p:spPr>
          <a:xfrm>
            <a:off x="2648690" y="3653071"/>
            <a:ext cx="1008768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extBox 2">
            <a:extLst>
              <a:ext uri="{FF2B5EF4-FFF2-40B4-BE49-F238E27FC236}">
                <a16:creationId xmlns:a16="http://schemas.microsoft.com/office/drawing/2014/main" id="{9FD4C044-16C2-FD92-9A15-CB9A2CD33AEC}"/>
              </a:ext>
            </a:extLst>
          </p:cNvPr>
          <p:cNvSpPr txBox="1"/>
          <p:nvPr/>
        </p:nvSpPr>
        <p:spPr>
          <a:xfrm>
            <a:off x="2649442" y="5340368"/>
            <a:ext cx="998144" cy="9664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أرقام الوصولات/ الصكوك</a:t>
            </a:r>
            <a:endParaRPr lang="fr-FR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2851B221-B067-7016-7923-197DA50A7CF9}"/>
              </a:ext>
            </a:extLst>
          </p:cNvPr>
          <p:cNvCxnSpPr>
            <a:cxnSpLocks/>
          </p:cNvCxnSpPr>
          <p:nvPr/>
        </p:nvCxnSpPr>
        <p:spPr>
          <a:xfrm flipH="1" flipV="1">
            <a:off x="3130525" y="4801413"/>
            <a:ext cx="17988" cy="53895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5292B013-8D12-ECAC-C9BD-C2879447ECDD}"/>
              </a:ext>
            </a:extLst>
          </p:cNvPr>
          <p:cNvSpPr/>
          <p:nvPr/>
        </p:nvSpPr>
        <p:spPr>
          <a:xfrm>
            <a:off x="1840453" y="3631444"/>
            <a:ext cx="755494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6C22F10C-F589-AF64-B6A1-295A95EC30EE}"/>
              </a:ext>
            </a:extLst>
          </p:cNvPr>
          <p:cNvSpPr txBox="1"/>
          <p:nvPr/>
        </p:nvSpPr>
        <p:spPr>
          <a:xfrm rot="16200000">
            <a:off x="1700484" y="5576094"/>
            <a:ext cx="998144" cy="3737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المقبوضات</a:t>
            </a:r>
            <a:endParaRPr lang="fr-FR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12F24070-5D3C-BC3D-C955-14148DF71AE8}"/>
              </a:ext>
            </a:extLst>
          </p:cNvPr>
          <p:cNvCxnSpPr>
            <a:cxnSpLocks/>
          </p:cNvCxnSpPr>
          <p:nvPr/>
        </p:nvCxnSpPr>
        <p:spPr>
          <a:xfrm flipV="1">
            <a:off x="2217543" y="4871103"/>
            <a:ext cx="0" cy="39279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CD63CF0B-A19F-206F-F160-51E79D78070D}"/>
              </a:ext>
            </a:extLst>
          </p:cNvPr>
          <p:cNvSpPr/>
          <p:nvPr/>
        </p:nvSpPr>
        <p:spPr>
          <a:xfrm>
            <a:off x="1014671" y="3631444"/>
            <a:ext cx="755493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DF6297D2-0E22-B62A-EBE0-E86966CD0D19}"/>
              </a:ext>
            </a:extLst>
          </p:cNvPr>
          <p:cNvSpPr txBox="1"/>
          <p:nvPr/>
        </p:nvSpPr>
        <p:spPr>
          <a:xfrm rot="16200000">
            <a:off x="916639" y="5558768"/>
            <a:ext cx="998144" cy="3737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المصاريف</a:t>
            </a:r>
            <a:endParaRPr lang="fr-FR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761CBB41-870C-1745-D04B-B9831E96E717}"/>
              </a:ext>
            </a:extLst>
          </p:cNvPr>
          <p:cNvCxnSpPr>
            <a:cxnSpLocks/>
          </p:cNvCxnSpPr>
          <p:nvPr/>
        </p:nvCxnSpPr>
        <p:spPr>
          <a:xfrm flipV="1">
            <a:off x="1433698" y="4853777"/>
            <a:ext cx="0" cy="39279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DDDD8456-3D83-A0D9-533A-344DC48122F6}"/>
              </a:ext>
            </a:extLst>
          </p:cNvPr>
          <p:cNvSpPr/>
          <p:nvPr/>
        </p:nvSpPr>
        <p:spPr>
          <a:xfrm>
            <a:off x="181795" y="3623833"/>
            <a:ext cx="792784" cy="268337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A8111AAF-F74C-F19A-3CA9-19DFD0F6FC4A}"/>
              </a:ext>
            </a:extLst>
          </p:cNvPr>
          <p:cNvSpPr txBox="1"/>
          <p:nvPr/>
        </p:nvSpPr>
        <p:spPr>
          <a:xfrm rot="16200000">
            <a:off x="86064" y="5550513"/>
            <a:ext cx="998144" cy="3737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المجاميع</a:t>
            </a:r>
            <a:endParaRPr lang="fr-FR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B36E5991-FDFB-8A93-4DAA-4398B8DE05C3}"/>
              </a:ext>
            </a:extLst>
          </p:cNvPr>
          <p:cNvCxnSpPr>
            <a:cxnSpLocks/>
          </p:cNvCxnSpPr>
          <p:nvPr/>
        </p:nvCxnSpPr>
        <p:spPr>
          <a:xfrm flipV="1">
            <a:off x="603123" y="4845522"/>
            <a:ext cx="0" cy="39279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2">
            <a:extLst>
              <a:ext uri="{FF2B5EF4-FFF2-40B4-BE49-F238E27FC236}">
                <a16:creationId xmlns:a16="http://schemas.microsoft.com/office/drawing/2014/main" id="{CE839A60-1279-1757-B953-A41F87466B0B}"/>
              </a:ext>
            </a:extLst>
          </p:cNvPr>
          <p:cNvSpPr txBox="1"/>
          <p:nvPr/>
        </p:nvSpPr>
        <p:spPr>
          <a:xfrm>
            <a:off x="1217252" y="2319404"/>
            <a:ext cx="2000581" cy="734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حدد الشهر لعرض العمليات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66E22F32-FE08-D741-0E3B-967A591736B6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3217833" y="2686588"/>
            <a:ext cx="280222" cy="9415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352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821D0-DCCA-8675-3FA8-F906A76AB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600AB-530C-C0BB-8C13-D6384ED8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3676"/>
            <a:ext cx="10515600" cy="1325563"/>
          </a:xfrm>
        </p:spPr>
        <p:txBody>
          <a:bodyPr/>
          <a:lstStyle/>
          <a:p>
            <a:pPr algn="ctr"/>
            <a:r>
              <a:rPr lang="ar-DZ" dirty="0"/>
              <a:t>تحويل أموال من الصندوق لحساب المكتب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2157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A6969134-B8C0-0D24-6C27-FBCC5C217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1749"/>
            <a:ext cx="12192000" cy="61345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5A812-F239-3B8C-06A2-68E734DB98F9}"/>
              </a:ext>
            </a:extLst>
          </p:cNvPr>
          <p:cNvSpPr/>
          <p:nvPr/>
        </p:nvSpPr>
        <p:spPr>
          <a:xfrm>
            <a:off x="6810998" y="3524249"/>
            <a:ext cx="3279894" cy="20955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0A622D22-9B0A-6F3E-2310-D1FC5A3E6219}"/>
              </a:ext>
            </a:extLst>
          </p:cNvPr>
          <p:cNvSpPr txBox="1"/>
          <p:nvPr/>
        </p:nvSpPr>
        <p:spPr>
          <a:xfrm>
            <a:off x="2457450" y="4005747"/>
            <a:ext cx="3715373" cy="10636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لتسجيل عملية "تحويل إلى حساب الخزينة" قم بملء قيمة المبلغ، التاريخ ورقم الوصل هنا، ثم اضغط على زر </a:t>
            </a: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"تسجيل عملية"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AB489954-D27A-4635-6FE0-EEC6E4459881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6172823" y="4537592"/>
            <a:ext cx="638175" cy="344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014900-7284-C54D-3F92-AD41C8DF792D}"/>
              </a:ext>
            </a:extLst>
          </p:cNvPr>
          <p:cNvSpPr/>
          <p:nvPr/>
        </p:nvSpPr>
        <p:spPr>
          <a:xfrm>
            <a:off x="0" y="3038474"/>
            <a:ext cx="2924175" cy="5715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916FBECA-3774-224C-DC14-80824B96C2EA}"/>
              </a:ext>
            </a:extLst>
          </p:cNvPr>
          <p:cNvSpPr txBox="1"/>
          <p:nvPr/>
        </p:nvSpPr>
        <p:spPr>
          <a:xfrm>
            <a:off x="1801158" y="2242542"/>
            <a:ext cx="2513978" cy="405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الرصيد الإجمالي الحالي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3B7CF3C1-530B-021E-4904-A61383E637DA}"/>
              </a:ext>
            </a:extLst>
          </p:cNvPr>
          <p:cNvCxnSpPr>
            <a:cxnSpLocks/>
            <a:stCxn id="16" idx="1"/>
            <a:endCxn id="14" idx="0"/>
          </p:cNvCxnSpPr>
          <p:nvPr/>
        </p:nvCxnSpPr>
        <p:spPr>
          <a:xfrm rot="10800000" flipV="1">
            <a:off x="1462088" y="2445066"/>
            <a:ext cx="339070" cy="593408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91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161BC-7D6D-F67C-0AA9-8205359E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21D38-C058-474D-A42E-18C16F7DD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3676"/>
            <a:ext cx="10515600" cy="1325563"/>
          </a:xfrm>
        </p:spPr>
        <p:txBody>
          <a:bodyPr/>
          <a:lstStyle/>
          <a:p>
            <a:pPr algn="ctr"/>
            <a:r>
              <a:rPr lang="ar-DZ" dirty="0"/>
              <a:t>تسجيل مصاريف من الصندوق نقدا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7039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64388-EE00-DCC4-D1D7-02BFE2FC1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D32CDB24-F366-1B78-CFAA-ADB6BEFEB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1749"/>
            <a:ext cx="12192000" cy="61345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5B839F7-480B-30D9-EF0A-FB62643FF982}"/>
              </a:ext>
            </a:extLst>
          </p:cNvPr>
          <p:cNvSpPr/>
          <p:nvPr/>
        </p:nvSpPr>
        <p:spPr>
          <a:xfrm>
            <a:off x="3409950" y="3524249"/>
            <a:ext cx="3309092" cy="28003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17D73B4-6773-2665-DA02-E9A23A665209}"/>
              </a:ext>
            </a:extLst>
          </p:cNvPr>
          <p:cNvSpPr txBox="1"/>
          <p:nvPr/>
        </p:nvSpPr>
        <p:spPr>
          <a:xfrm>
            <a:off x="3206809" y="1674041"/>
            <a:ext cx="3715373" cy="13930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ولتسجيل عملية </a:t>
            </a: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"تسجيل مصاريف من الصندوق"</a:t>
            </a:r>
            <a:r>
              <a:rPr lang="ar-D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قم بملء قيمة المبلغ، التاريخ، سبب المصروف، ورقم الوصل أو الفاتورة هنا، ثم اضغط على زر </a:t>
            </a:r>
            <a:r>
              <a:rPr lang="ar-D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"تسجيل عملية"</a:t>
            </a:r>
            <a:endParaRPr lang="fr-F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FC26CFFD-581D-B0C4-0EF7-DEAB25A352AD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>
            <a:off x="5064496" y="3067051"/>
            <a:ext cx="0" cy="45719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09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F6F94-DCFA-D8CA-E843-70C0A80BE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10E7A-A748-6196-793B-F5B2CE84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3676"/>
            <a:ext cx="10515600" cy="1325563"/>
          </a:xfrm>
        </p:spPr>
        <p:txBody>
          <a:bodyPr/>
          <a:lstStyle/>
          <a:p>
            <a:pPr algn="ctr"/>
            <a:r>
              <a:rPr lang="ar-DZ" dirty="0"/>
              <a:t>تسجيل سحب نهائي للأتعاب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4695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187</Words>
  <Application>Microsoft Office PowerPoint</Application>
  <PresentationFormat>Grand écran</PresentationFormat>
  <Paragraphs>24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Présentation PowerPoint</vt:lpstr>
      <vt:lpstr>لمحة عن صندوق حساب المكتب </vt:lpstr>
      <vt:lpstr>Présentation PowerPoint</vt:lpstr>
      <vt:lpstr>Présentation PowerPoint</vt:lpstr>
      <vt:lpstr>تحويل أموال من الصندوق لحساب المكتب</vt:lpstr>
      <vt:lpstr>Présentation PowerPoint</vt:lpstr>
      <vt:lpstr>تسجيل مصاريف من الصندوق نقدا</vt:lpstr>
      <vt:lpstr>Présentation PowerPoint</vt:lpstr>
      <vt:lpstr>تسجيل سحب نهائي للأتعاب</vt:lpstr>
      <vt:lpstr>Présentation PowerPoint</vt:lpstr>
      <vt:lpstr>Présentation PowerPoint</vt:lpstr>
      <vt:lpstr>حذف عملية من دفتر الصندوق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(العنوان):</dc:title>
  <dc:creator>abdellah Deroueche</dc:creator>
  <cp:lastModifiedBy>éléctro nium</cp:lastModifiedBy>
  <cp:revision>83</cp:revision>
  <dcterms:created xsi:type="dcterms:W3CDTF">2024-03-10T14:04:43Z</dcterms:created>
  <dcterms:modified xsi:type="dcterms:W3CDTF">2025-12-31T12:52:50Z</dcterms:modified>
</cp:coreProperties>
</file>