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09" r:id="rId8"/>
    <p:sldId id="310" r:id="rId9"/>
    <p:sldId id="308" r:id="rId10"/>
    <p:sldId id="263" r:id="rId11"/>
    <p:sldId id="285" r:id="rId12"/>
    <p:sldId id="278" r:id="rId13"/>
    <p:sldId id="311" r:id="rId14"/>
    <p:sldId id="279" r:id="rId15"/>
    <p:sldId id="312" r:id="rId16"/>
    <p:sldId id="313" r:id="rId17"/>
    <p:sldId id="314" r:id="rId18"/>
    <p:sldId id="304" r:id="rId19"/>
    <p:sldId id="280" r:id="rId20"/>
    <p:sldId id="306" r:id="rId21"/>
    <p:sldId id="307" r:id="rId22"/>
    <p:sldId id="288" r:id="rId23"/>
    <p:sldId id="315" r:id="rId24"/>
    <p:sldId id="287" r:id="rId25"/>
    <p:sldId id="302" r:id="rId26"/>
    <p:sldId id="289" r:id="rId27"/>
    <p:sldId id="290" r:id="rId28"/>
    <p:sldId id="292" r:id="rId29"/>
    <p:sldId id="295" r:id="rId30"/>
    <p:sldId id="293" r:id="rId31"/>
    <p:sldId id="294" r:id="rId32"/>
    <p:sldId id="296" r:id="rId33"/>
    <p:sldId id="297" r:id="rId34"/>
    <p:sldId id="298" r:id="rId35"/>
    <p:sldId id="299" r:id="rId36"/>
    <p:sldId id="300" r:id="rId37"/>
    <p:sldId id="305" r:id="rId38"/>
    <p:sldId id="303"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تحرير العقد بواسطة الاستمارة الديناميكية وتوليد أصل العقد وإجراءاته آليّا" id="{8E644751-3F3B-423B-8057-0B7842968543}">
          <p14:sldIdLst>
            <p14:sldId id="256"/>
            <p14:sldId id="257"/>
            <p14:sldId id="258"/>
            <p14:sldId id="259"/>
          </p14:sldIdLst>
        </p14:section>
        <p14:section name="المرحلة الأولى: تحديد نموذج العقد" id="{C1E20DE1-13B6-4653-B7EA-2CAB99C04291}">
          <p14:sldIdLst>
            <p14:sldId id="260"/>
            <p14:sldId id="261"/>
            <p14:sldId id="309"/>
            <p14:sldId id="310"/>
            <p14:sldId id="308"/>
            <p14:sldId id="263"/>
            <p14:sldId id="285"/>
            <p14:sldId id="278"/>
            <p14:sldId id="311"/>
            <p14:sldId id="279"/>
            <p14:sldId id="312"/>
            <p14:sldId id="313"/>
            <p14:sldId id="314"/>
          </p14:sldIdLst>
        </p14:section>
        <p14:section name="المرحلة الثانية: تحرير العقد بواسطة الاستمارة الديناميكية" id="{AA0C5F28-7F6E-46F5-A8D3-01D2AA6719E0}">
          <p14:sldIdLst>
            <p14:sldId id="304"/>
            <p14:sldId id="280"/>
            <p14:sldId id="306"/>
            <p14:sldId id="307"/>
            <p14:sldId id="288"/>
            <p14:sldId id="315"/>
            <p14:sldId id="287"/>
            <p14:sldId id="302"/>
            <p14:sldId id="289"/>
            <p14:sldId id="290"/>
            <p14:sldId id="292"/>
          </p14:sldIdLst>
        </p14:section>
        <p14:section name="المرحلة الثالثة: تحميل أصل العقد وإجراءاته" id="{26F6927C-F429-4ACF-8ECB-BDEB2DE87DDC}">
          <p14:sldIdLst>
            <p14:sldId id="295"/>
            <p14:sldId id="293"/>
            <p14:sldId id="294"/>
            <p14:sldId id="296"/>
            <p14:sldId id="297"/>
            <p14:sldId id="298"/>
            <p14:sldId id="299"/>
            <p14:sldId id="300"/>
          </p14:sldIdLst>
        </p14:section>
        <p14:section name="المرحلة الرابعة: فهرسة العقد" id="{ACC8F2D1-C84F-4EE6-9A8D-D69CBF937933}">
          <p14:sldIdLst>
            <p14:sldId id="305"/>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41CF-B2A3-EAB0-E744-465B3DF058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5178DD0E-34BE-515D-385B-CB52C8E76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FE553DED-DE81-84CE-1C4E-4F9A7F13DD28}"/>
              </a:ext>
            </a:extLst>
          </p:cNvPr>
          <p:cNvSpPr>
            <a:spLocks noGrp="1"/>
          </p:cNvSpPr>
          <p:nvPr>
            <p:ph type="dt" sz="half" idx="10"/>
          </p:nvPr>
        </p:nvSpPr>
        <p:spPr/>
        <p:txBody>
          <a:bodyPr/>
          <a:lstStyle/>
          <a:p>
            <a:fld id="{03B2D28F-2C17-41EE-A0F4-666102329162}" type="datetimeFigureOut">
              <a:rPr lang="fr-FR" smtClean="0"/>
              <a:t>14/01/2026</a:t>
            </a:fld>
            <a:endParaRPr lang="fr-FR"/>
          </a:p>
        </p:txBody>
      </p:sp>
      <p:sp>
        <p:nvSpPr>
          <p:cNvPr id="5" name="Footer Placeholder 4">
            <a:extLst>
              <a:ext uri="{FF2B5EF4-FFF2-40B4-BE49-F238E27FC236}">
                <a16:creationId xmlns:a16="http://schemas.microsoft.com/office/drawing/2014/main" id="{DE513ABB-FC4C-8063-6141-025B2BA7E61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1CCDB94-E359-C4F0-17CA-E942C1DEFF6C}"/>
              </a:ext>
            </a:extLst>
          </p:cNvPr>
          <p:cNvSpPr>
            <a:spLocks noGrp="1"/>
          </p:cNvSpPr>
          <p:nvPr>
            <p:ph type="sldNum" sz="quarter" idx="12"/>
          </p:nvPr>
        </p:nvSpPr>
        <p:spPr/>
        <p:txBody>
          <a:bodyPr/>
          <a:lstStyle/>
          <a:p>
            <a:fld id="{83D6AB4E-D2ED-47EB-A4CA-88B4443171F9}" type="slidenum">
              <a:rPr lang="fr-FR" smtClean="0"/>
              <a:t>‹N°›</a:t>
            </a:fld>
            <a:endParaRPr lang="fr-FR"/>
          </a:p>
        </p:txBody>
      </p:sp>
    </p:spTree>
    <p:extLst>
      <p:ext uri="{BB962C8B-B14F-4D97-AF65-F5344CB8AC3E}">
        <p14:creationId xmlns:p14="http://schemas.microsoft.com/office/powerpoint/2010/main" val="263300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3FF8-5E9B-9E02-BADA-B4A04832533E}"/>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12815BF-4CE6-0D05-7691-8C0F22ABB5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3157B63-E1E8-A614-4051-2E6F1BCF31D2}"/>
              </a:ext>
            </a:extLst>
          </p:cNvPr>
          <p:cNvSpPr>
            <a:spLocks noGrp="1"/>
          </p:cNvSpPr>
          <p:nvPr>
            <p:ph type="dt" sz="half" idx="10"/>
          </p:nvPr>
        </p:nvSpPr>
        <p:spPr/>
        <p:txBody>
          <a:bodyPr/>
          <a:lstStyle/>
          <a:p>
            <a:fld id="{03B2D28F-2C17-41EE-A0F4-666102329162}" type="datetimeFigureOut">
              <a:rPr lang="fr-FR" smtClean="0"/>
              <a:t>14/01/2026</a:t>
            </a:fld>
            <a:endParaRPr lang="fr-FR"/>
          </a:p>
        </p:txBody>
      </p:sp>
      <p:sp>
        <p:nvSpPr>
          <p:cNvPr id="5" name="Footer Placeholder 4">
            <a:extLst>
              <a:ext uri="{FF2B5EF4-FFF2-40B4-BE49-F238E27FC236}">
                <a16:creationId xmlns:a16="http://schemas.microsoft.com/office/drawing/2014/main" id="{ED19607F-FBB9-53C3-7853-27FF76B25E2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9BA19B2-9EC6-6196-115D-C17CAD1E0574}"/>
              </a:ext>
            </a:extLst>
          </p:cNvPr>
          <p:cNvSpPr>
            <a:spLocks noGrp="1"/>
          </p:cNvSpPr>
          <p:nvPr>
            <p:ph type="sldNum" sz="quarter" idx="12"/>
          </p:nvPr>
        </p:nvSpPr>
        <p:spPr/>
        <p:txBody>
          <a:bodyPr/>
          <a:lstStyle/>
          <a:p>
            <a:fld id="{83D6AB4E-D2ED-47EB-A4CA-88B4443171F9}" type="slidenum">
              <a:rPr lang="fr-FR" smtClean="0"/>
              <a:t>‹N°›</a:t>
            </a:fld>
            <a:endParaRPr lang="fr-FR"/>
          </a:p>
        </p:txBody>
      </p:sp>
    </p:spTree>
    <p:extLst>
      <p:ext uri="{BB962C8B-B14F-4D97-AF65-F5344CB8AC3E}">
        <p14:creationId xmlns:p14="http://schemas.microsoft.com/office/powerpoint/2010/main" val="207436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0BB665-FFDF-9A04-3491-82723BF468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3CF3BEA8-9274-F476-1AD7-4E3DECE618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8D29313-D0FE-7109-3264-9D5FC42DABFB}"/>
              </a:ext>
            </a:extLst>
          </p:cNvPr>
          <p:cNvSpPr>
            <a:spLocks noGrp="1"/>
          </p:cNvSpPr>
          <p:nvPr>
            <p:ph type="dt" sz="half" idx="10"/>
          </p:nvPr>
        </p:nvSpPr>
        <p:spPr/>
        <p:txBody>
          <a:bodyPr/>
          <a:lstStyle/>
          <a:p>
            <a:fld id="{03B2D28F-2C17-41EE-A0F4-666102329162}" type="datetimeFigureOut">
              <a:rPr lang="fr-FR" smtClean="0"/>
              <a:t>14/01/2026</a:t>
            </a:fld>
            <a:endParaRPr lang="fr-FR"/>
          </a:p>
        </p:txBody>
      </p:sp>
      <p:sp>
        <p:nvSpPr>
          <p:cNvPr id="5" name="Footer Placeholder 4">
            <a:extLst>
              <a:ext uri="{FF2B5EF4-FFF2-40B4-BE49-F238E27FC236}">
                <a16:creationId xmlns:a16="http://schemas.microsoft.com/office/drawing/2014/main" id="{0454B551-E285-7D8B-FB43-F38C58CB70F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616175C-B85C-4889-259B-E103206EEBC5}"/>
              </a:ext>
            </a:extLst>
          </p:cNvPr>
          <p:cNvSpPr>
            <a:spLocks noGrp="1"/>
          </p:cNvSpPr>
          <p:nvPr>
            <p:ph type="sldNum" sz="quarter" idx="12"/>
          </p:nvPr>
        </p:nvSpPr>
        <p:spPr/>
        <p:txBody>
          <a:bodyPr/>
          <a:lstStyle/>
          <a:p>
            <a:fld id="{83D6AB4E-D2ED-47EB-A4CA-88B4443171F9}" type="slidenum">
              <a:rPr lang="fr-FR" smtClean="0"/>
              <a:t>‹N°›</a:t>
            </a:fld>
            <a:endParaRPr lang="fr-FR"/>
          </a:p>
        </p:txBody>
      </p:sp>
    </p:spTree>
    <p:extLst>
      <p:ext uri="{BB962C8B-B14F-4D97-AF65-F5344CB8AC3E}">
        <p14:creationId xmlns:p14="http://schemas.microsoft.com/office/powerpoint/2010/main" val="222136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32BF7-59CC-97C7-54D1-307F27DFA3EF}"/>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BC6C9D8D-FBA1-71A6-611E-D5E884BA9F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15D8926-FDE5-A6DF-F9A5-EBCDACD6F315}"/>
              </a:ext>
            </a:extLst>
          </p:cNvPr>
          <p:cNvSpPr>
            <a:spLocks noGrp="1"/>
          </p:cNvSpPr>
          <p:nvPr>
            <p:ph type="dt" sz="half" idx="10"/>
          </p:nvPr>
        </p:nvSpPr>
        <p:spPr/>
        <p:txBody>
          <a:bodyPr/>
          <a:lstStyle/>
          <a:p>
            <a:fld id="{03B2D28F-2C17-41EE-A0F4-666102329162}" type="datetimeFigureOut">
              <a:rPr lang="fr-FR" smtClean="0"/>
              <a:t>14/01/2026</a:t>
            </a:fld>
            <a:endParaRPr lang="fr-FR"/>
          </a:p>
        </p:txBody>
      </p:sp>
      <p:sp>
        <p:nvSpPr>
          <p:cNvPr id="5" name="Footer Placeholder 4">
            <a:extLst>
              <a:ext uri="{FF2B5EF4-FFF2-40B4-BE49-F238E27FC236}">
                <a16:creationId xmlns:a16="http://schemas.microsoft.com/office/drawing/2014/main" id="{712F3F92-C591-0E8D-AEC0-C0E54AB539F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D72F135-B178-DD87-A701-5B1DDDCFB230}"/>
              </a:ext>
            </a:extLst>
          </p:cNvPr>
          <p:cNvSpPr>
            <a:spLocks noGrp="1"/>
          </p:cNvSpPr>
          <p:nvPr>
            <p:ph type="sldNum" sz="quarter" idx="12"/>
          </p:nvPr>
        </p:nvSpPr>
        <p:spPr/>
        <p:txBody>
          <a:bodyPr/>
          <a:lstStyle/>
          <a:p>
            <a:fld id="{83D6AB4E-D2ED-47EB-A4CA-88B4443171F9}" type="slidenum">
              <a:rPr lang="fr-FR" smtClean="0"/>
              <a:t>‹N°›</a:t>
            </a:fld>
            <a:endParaRPr lang="fr-FR"/>
          </a:p>
        </p:txBody>
      </p:sp>
    </p:spTree>
    <p:extLst>
      <p:ext uri="{BB962C8B-B14F-4D97-AF65-F5344CB8AC3E}">
        <p14:creationId xmlns:p14="http://schemas.microsoft.com/office/powerpoint/2010/main" val="283579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127B-F265-C054-A6CB-0DDD8C68F6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4090DE69-7238-4FB0-3009-6B92F2DD2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B6242-D81A-2F0B-9285-9E73DC62B85C}"/>
              </a:ext>
            </a:extLst>
          </p:cNvPr>
          <p:cNvSpPr>
            <a:spLocks noGrp="1"/>
          </p:cNvSpPr>
          <p:nvPr>
            <p:ph type="dt" sz="half" idx="10"/>
          </p:nvPr>
        </p:nvSpPr>
        <p:spPr/>
        <p:txBody>
          <a:bodyPr/>
          <a:lstStyle/>
          <a:p>
            <a:fld id="{03B2D28F-2C17-41EE-A0F4-666102329162}" type="datetimeFigureOut">
              <a:rPr lang="fr-FR" smtClean="0"/>
              <a:t>14/01/2026</a:t>
            </a:fld>
            <a:endParaRPr lang="fr-FR"/>
          </a:p>
        </p:txBody>
      </p:sp>
      <p:sp>
        <p:nvSpPr>
          <p:cNvPr id="5" name="Footer Placeholder 4">
            <a:extLst>
              <a:ext uri="{FF2B5EF4-FFF2-40B4-BE49-F238E27FC236}">
                <a16:creationId xmlns:a16="http://schemas.microsoft.com/office/drawing/2014/main" id="{ADF69284-6E8C-5D1F-05AB-3BC0D2F8631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F0D49BA-22A9-6239-1B21-9675F32AD801}"/>
              </a:ext>
            </a:extLst>
          </p:cNvPr>
          <p:cNvSpPr>
            <a:spLocks noGrp="1"/>
          </p:cNvSpPr>
          <p:nvPr>
            <p:ph type="sldNum" sz="quarter" idx="12"/>
          </p:nvPr>
        </p:nvSpPr>
        <p:spPr/>
        <p:txBody>
          <a:bodyPr/>
          <a:lstStyle/>
          <a:p>
            <a:fld id="{83D6AB4E-D2ED-47EB-A4CA-88B4443171F9}" type="slidenum">
              <a:rPr lang="fr-FR" smtClean="0"/>
              <a:t>‹N°›</a:t>
            </a:fld>
            <a:endParaRPr lang="fr-FR"/>
          </a:p>
        </p:txBody>
      </p:sp>
    </p:spTree>
    <p:extLst>
      <p:ext uri="{BB962C8B-B14F-4D97-AF65-F5344CB8AC3E}">
        <p14:creationId xmlns:p14="http://schemas.microsoft.com/office/powerpoint/2010/main" val="245162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9EF3-79C7-CFCB-0263-DF62E332B4F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F1C593B-3F48-FA6E-CAF7-1A676B7D00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0098544E-6A63-6957-A49C-EF4EFFB55D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C01F478-ACE3-CBCE-EC86-845426FE7384}"/>
              </a:ext>
            </a:extLst>
          </p:cNvPr>
          <p:cNvSpPr>
            <a:spLocks noGrp="1"/>
          </p:cNvSpPr>
          <p:nvPr>
            <p:ph type="dt" sz="half" idx="10"/>
          </p:nvPr>
        </p:nvSpPr>
        <p:spPr/>
        <p:txBody>
          <a:bodyPr/>
          <a:lstStyle/>
          <a:p>
            <a:fld id="{03B2D28F-2C17-41EE-A0F4-666102329162}" type="datetimeFigureOut">
              <a:rPr lang="fr-FR" smtClean="0"/>
              <a:t>14/01/2026</a:t>
            </a:fld>
            <a:endParaRPr lang="fr-FR"/>
          </a:p>
        </p:txBody>
      </p:sp>
      <p:sp>
        <p:nvSpPr>
          <p:cNvPr id="6" name="Footer Placeholder 5">
            <a:extLst>
              <a:ext uri="{FF2B5EF4-FFF2-40B4-BE49-F238E27FC236}">
                <a16:creationId xmlns:a16="http://schemas.microsoft.com/office/drawing/2014/main" id="{C74CB184-420A-EF34-89BD-D213D120D12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FE81990-ACE2-44F2-12E7-02A599E2168A}"/>
              </a:ext>
            </a:extLst>
          </p:cNvPr>
          <p:cNvSpPr>
            <a:spLocks noGrp="1"/>
          </p:cNvSpPr>
          <p:nvPr>
            <p:ph type="sldNum" sz="quarter" idx="12"/>
          </p:nvPr>
        </p:nvSpPr>
        <p:spPr/>
        <p:txBody>
          <a:bodyPr/>
          <a:lstStyle/>
          <a:p>
            <a:fld id="{83D6AB4E-D2ED-47EB-A4CA-88B4443171F9}" type="slidenum">
              <a:rPr lang="fr-FR" smtClean="0"/>
              <a:t>‹N°›</a:t>
            </a:fld>
            <a:endParaRPr lang="fr-FR"/>
          </a:p>
        </p:txBody>
      </p:sp>
    </p:spTree>
    <p:extLst>
      <p:ext uri="{BB962C8B-B14F-4D97-AF65-F5344CB8AC3E}">
        <p14:creationId xmlns:p14="http://schemas.microsoft.com/office/powerpoint/2010/main" val="425119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2A86-C242-4C60-2F8C-22981D37487B}"/>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D6DCFAD-B48C-E98C-6880-622063612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F49001-BC51-50BC-683F-40945FFFC2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568F065C-EC25-EB0D-CCD0-57D7370347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BEFDA-D0C9-B451-D9E5-3104AB0F5D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C6F82AC4-82E0-E087-F865-13B03D28F332}"/>
              </a:ext>
            </a:extLst>
          </p:cNvPr>
          <p:cNvSpPr>
            <a:spLocks noGrp="1"/>
          </p:cNvSpPr>
          <p:nvPr>
            <p:ph type="dt" sz="half" idx="10"/>
          </p:nvPr>
        </p:nvSpPr>
        <p:spPr/>
        <p:txBody>
          <a:bodyPr/>
          <a:lstStyle/>
          <a:p>
            <a:fld id="{03B2D28F-2C17-41EE-A0F4-666102329162}" type="datetimeFigureOut">
              <a:rPr lang="fr-FR" smtClean="0"/>
              <a:t>14/01/2026</a:t>
            </a:fld>
            <a:endParaRPr lang="fr-FR"/>
          </a:p>
        </p:txBody>
      </p:sp>
      <p:sp>
        <p:nvSpPr>
          <p:cNvPr id="8" name="Footer Placeholder 7">
            <a:extLst>
              <a:ext uri="{FF2B5EF4-FFF2-40B4-BE49-F238E27FC236}">
                <a16:creationId xmlns:a16="http://schemas.microsoft.com/office/drawing/2014/main" id="{30790AEC-081A-C78D-DB23-7CBE1C95C0C4}"/>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200ABF7-7B68-4045-FD44-8F7168B26215}"/>
              </a:ext>
            </a:extLst>
          </p:cNvPr>
          <p:cNvSpPr>
            <a:spLocks noGrp="1"/>
          </p:cNvSpPr>
          <p:nvPr>
            <p:ph type="sldNum" sz="quarter" idx="12"/>
          </p:nvPr>
        </p:nvSpPr>
        <p:spPr/>
        <p:txBody>
          <a:bodyPr/>
          <a:lstStyle/>
          <a:p>
            <a:fld id="{83D6AB4E-D2ED-47EB-A4CA-88B4443171F9}" type="slidenum">
              <a:rPr lang="fr-FR" smtClean="0"/>
              <a:t>‹N°›</a:t>
            </a:fld>
            <a:endParaRPr lang="fr-FR"/>
          </a:p>
        </p:txBody>
      </p:sp>
    </p:spTree>
    <p:extLst>
      <p:ext uri="{BB962C8B-B14F-4D97-AF65-F5344CB8AC3E}">
        <p14:creationId xmlns:p14="http://schemas.microsoft.com/office/powerpoint/2010/main" val="343106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828E-7456-E660-77C0-F8E2D2683D20}"/>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34AA5655-1D3E-48DD-3E29-6A0DCCFE8827}"/>
              </a:ext>
            </a:extLst>
          </p:cNvPr>
          <p:cNvSpPr>
            <a:spLocks noGrp="1"/>
          </p:cNvSpPr>
          <p:nvPr>
            <p:ph type="dt" sz="half" idx="10"/>
          </p:nvPr>
        </p:nvSpPr>
        <p:spPr/>
        <p:txBody>
          <a:bodyPr/>
          <a:lstStyle/>
          <a:p>
            <a:fld id="{03B2D28F-2C17-41EE-A0F4-666102329162}" type="datetimeFigureOut">
              <a:rPr lang="fr-FR" smtClean="0"/>
              <a:t>14/01/2026</a:t>
            </a:fld>
            <a:endParaRPr lang="fr-FR"/>
          </a:p>
        </p:txBody>
      </p:sp>
      <p:sp>
        <p:nvSpPr>
          <p:cNvPr id="4" name="Footer Placeholder 3">
            <a:extLst>
              <a:ext uri="{FF2B5EF4-FFF2-40B4-BE49-F238E27FC236}">
                <a16:creationId xmlns:a16="http://schemas.microsoft.com/office/drawing/2014/main" id="{AE215ED4-9CDC-9F3D-12EF-909E84D804E7}"/>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5FD9FA5F-E34A-74E9-3AF5-2D3CEAD0679E}"/>
              </a:ext>
            </a:extLst>
          </p:cNvPr>
          <p:cNvSpPr>
            <a:spLocks noGrp="1"/>
          </p:cNvSpPr>
          <p:nvPr>
            <p:ph type="sldNum" sz="quarter" idx="12"/>
          </p:nvPr>
        </p:nvSpPr>
        <p:spPr/>
        <p:txBody>
          <a:bodyPr/>
          <a:lstStyle/>
          <a:p>
            <a:fld id="{83D6AB4E-D2ED-47EB-A4CA-88B4443171F9}" type="slidenum">
              <a:rPr lang="fr-FR" smtClean="0"/>
              <a:t>‹N°›</a:t>
            </a:fld>
            <a:endParaRPr lang="fr-FR"/>
          </a:p>
        </p:txBody>
      </p:sp>
    </p:spTree>
    <p:extLst>
      <p:ext uri="{BB962C8B-B14F-4D97-AF65-F5344CB8AC3E}">
        <p14:creationId xmlns:p14="http://schemas.microsoft.com/office/powerpoint/2010/main" val="327346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8F54B-6560-4CB2-20D9-827AF6F08BC4}"/>
              </a:ext>
            </a:extLst>
          </p:cNvPr>
          <p:cNvSpPr>
            <a:spLocks noGrp="1"/>
          </p:cNvSpPr>
          <p:nvPr>
            <p:ph type="dt" sz="half" idx="10"/>
          </p:nvPr>
        </p:nvSpPr>
        <p:spPr/>
        <p:txBody>
          <a:bodyPr/>
          <a:lstStyle/>
          <a:p>
            <a:fld id="{03B2D28F-2C17-41EE-A0F4-666102329162}" type="datetimeFigureOut">
              <a:rPr lang="fr-FR" smtClean="0"/>
              <a:t>14/01/2026</a:t>
            </a:fld>
            <a:endParaRPr lang="fr-FR"/>
          </a:p>
        </p:txBody>
      </p:sp>
      <p:sp>
        <p:nvSpPr>
          <p:cNvPr id="3" name="Footer Placeholder 2">
            <a:extLst>
              <a:ext uri="{FF2B5EF4-FFF2-40B4-BE49-F238E27FC236}">
                <a16:creationId xmlns:a16="http://schemas.microsoft.com/office/drawing/2014/main" id="{DCBDAE6C-1AF6-F2E4-613A-8A5F8240215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73FF4A5-DD4E-80CF-3CA7-33F4BCB8F46B}"/>
              </a:ext>
            </a:extLst>
          </p:cNvPr>
          <p:cNvSpPr>
            <a:spLocks noGrp="1"/>
          </p:cNvSpPr>
          <p:nvPr>
            <p:ph type="sldNum" sz="quarter" idx="12"/>
          </p:nvPr>
        </p:nvSpPr>
        <p:spPr/>
        <p:txBody>
          <a:bodyPr/>
          <a:lstStyle/>
          <a:p>
            <a:fld id="{83D6AB4E-D2ED-47EB-A4CA-88B4443171F9}" type="slidenum">
              <a:rPr lang="fr-FR" smtClean="0"/>
              <a:t>‹N°›</a:t>
            </a:fld>
            <a:endParaRPr lang="fr-FR"/>
          </a:p>
        </p:txBody>
      </p:sp>
    </p:spTree>
    <p:extLst>
      <p:ext uri="{BB962C8B-B14F-4D97-AF65-F5344CB8AC3E}">
        <p14:creationId xmlns:p14="http://schemas.microsoft.com/office/powerpoint/2010/main" val="356836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A60C-E921-D930-C158-3FDC87152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B0AA1C30-02F2-B769-6263-04620A1527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3B3316C1-80D4-62AE-E581-06EC3596E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16E12E-AE49-F618-0EED-7688694EAAC0}"/>
              </a:ext>
            </a:extLst>
          </p:cNvPr>
          <p:cNvSpPr>
            <a:spLocks noGrp="1"/>
          </p:cNvSpPr>
          <p:nvPr>
            <p:ph type="dt" sz="half" idx="10"/>
          </p:nvPr>
        </p:nvSpPr>
        <p:spPr/>
        <p:txBody>
          <a:bodyPr/>
          <a:lstStyle/>
          <a:p>
            <a:fld id="{03B2D28F-2C17-41EE-A0F4-666102329162}" type="datetimeFigureOut">
              <a:rPr lang="fr-FR" smtClean="0"/>
              <a:t>14/01/2026</a:t>
            </a:fld>
            <a:endParaRPr lang="fr-FR"/>
          </a:p>
        </p:txBody>
      </p:sp>
      <p:sp>
        <p:nvSpPr>
          <p:cNvPr id="6" name="Footer Placeholder 5">
            <a:extLst>
              <a:ext uri="{FF2B5EF4-FFF2-40B4-BE49-F238E27FC236}">
                <a16:creationId xmlns:a16="http://schemas.microsoft.com/office/drawing/2014/main" id="{3366BB8F-9941-5E33-6C33-9202006F8E9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61997C8-B4B3-4416-CD66-8880632C5E63}"/>
              </a:ext>
            </a:extLst>
          </p:cNvPr>
          <p:cNvSpPr>
            <a:spLocks noGrp="1"/>
          </p:cNvSpPr>
          <p:nvPr>
            <p:ph type="sldNum" sz="quarter" idx="12"/>
          </p:nvPr>
        </p:nvSpPr>
        <p:spPr/>
        <p:txBody>
          <a:bodyPr/>
          <a:lstStyle/>
          <a:p>
            <a:fld id="{83D6AB4E-D2ED-47EB-A4CA-88B4443171F9}" type="slidenum">
              <a:rPr lang="fr-FR" smtClean="0"/>
              <a:t>‹N°›</a:t>
            </a:fld>
            <a:endParaRPr lang="fr-FR"/>
          </a:p>
        </p:txBody>
      </p:sp>
    </p:spTree>
    <p:extLst>
      <p:ext uri="{BB962C8B-B14F-4D97-AF65-F5344CB8AC3E}">
        <p14:creationId xmlns:p14="http://schemas.microsoft.com/office/powerpoint/2010/main" val="182986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111A-1647-618C-EFD5-059597038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DCD5B062-6E4A-CB82-B26F-4EA8F322C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F007FC57-5B90-DEFE-2C35-9A70AB30D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5032EF-1DA8-458F-C54A-5A426276AD49}"/>
              </a:ext>
            </a:extLst>
          </p:cNvPr>
          <p:cNvSpPr>
            <a:spLocks noGrp="1"/>
          </p:cNvSpPr>
          <p:nvPr>
            <p:ph type="dt" sz="half" idx="10"/>
          </p:nvPr>
        </p:nvSpPr>
        <p:spPr/>
        <p:txBody>
          <a:bodyPr/>
          <a:lstStyle/>
          <a:p>
            <a:fld id="{03B2D28F-2C17-41EE-A0F4-666102329162}" type="datetimeFigureOut">
              <a:rPr lang="fr-FR" smtClean="0"/>
              <a:t>14/01/2026</a:t>
            </a:fld>
            <a:endParaRPr lang="fr-FR"/>
          </a:p>
        </p:txBody>
      </p:sp>
      <p:sp>
        <p:nvSpPr>
          <p:cNvPr id="6" name="Footer Placeholder 5">
            <a:extLst>
              <a:ext uri="{FF2B5EF4-FFF2-40B4-BE49-F238E27FC236}">
                <a16:creationId xmlns:a16="http://schemas.microsoft.com/office/drawing/2014/main" id="{884FD294-1E71-5C28-7AEB-90427C0D66C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C67C582-88BF-C9CC-C238-A553CCA5380B}"/>
              </a:ext>
            </a:extLst>
          </p:cNvPr>
          <p:cNvSpPr>
            <a:spLocks noGrp="1"/>
          </p:cNvSpPr>
          <p:nvPr>
            <p:ph type="sldNum" sz="quarter" idx="12"/>
          </p:nvPr>
        </p:nvSpPr>
        <p:spPr/>
        <p:txBody>
          <a:bodyPr/>
          <a:lstStyle/>
          <a:p>
            <a:fld id="{83D6AB4E-D2ED-47EB-A4CA-88B4443171F9}" type="slidenum">
              <a:rPr lang="fr-FR" smtClean="0"/>
              <a:t>‹N°›</a:t>
            </a:fld>
            <a:endParaRPr lang="fr-FR"/>
          </a:p>
        </p:txBody>
      </p:sp>
    </p:spTree>
    <p:extLst>
      <p:ext uri="{BB962C8B-B14F-4D97-AF65-F5344CB8AC3E}">
        <p14:creationId xmlns:p14="http://schemas.microsoft.com/office/powerpoint/2010/main" val="287704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B8DC34-7C0F-BFBA-FABC-BB3E1393B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9FB5FB9-4ED6-837B-C013-6C8FC5A605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45BC3D4-AA58-7003-953E-CC3A969EA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2D28F-2C17-41EE-A0F4-666102329162}" type="datetimeFigureOut">
              <a:rPr lang="fr-FR" smtClean="0"/>
              <a:t>14/01/2026</a:t>
            </a:fld>
            <a:endParaRPr lang="fr-FR"/>
          </a:p>
        </p:txBody>
      </p:sp>
      <p:sp>
        <p:nvSpPr>
          <p:cNvPr id="5" name="Footer Placeholder 4">
            <a:extLst>
              <a:ext uri="{FF2B5EF4-FFF2-40B4-BE49-F238E27FC236}">
                <a16:creationId xmlns:a16="http://schemas.microsoft.com/office/drawing/2014/main" id="{D7A59B3E-1681-C16E-DE1B-FBCE699CD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6ECC0986-B295-4820-F425-D026B4161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6AB4E-D2ED-47EB-A4CA-88B4443171F9}" type="slidenum">
              <a:rPr lang="fr-FR" smtClean="0"/>
              <a:t>‹N°›</a:t>
            </a:fld>
            <a:endParaRPr lang="fr-FR"/>
          </a:p>
        </p:txBody>
      </p:sp>
    </p:spTree>
    <p:extLst>
      <p:ext uri="{BB962C8B-B14F-4D97-AF65-F5344CB8AC3E}">
        <p14:creationId xmlns:p14="http://schemas.microsoft.com/office/powerpoint/2010/main" val="2726111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8DE2D9F-D8A2-48BC-8EDE-46AA8A0E239E}"/>
              </a:ext>
            </a:extLst>
          </p:cNvPr>
          <p:cNvSpPr txBox="1">
            <a:spLocks/>
          </p:cNvSpPr>
          <p:nvPr/>
        </p:nvSpPr>
        <p:spPr>
          <a:xfrm>
            <a:off x="838200" y="1071231"/>
            <a:ext cx="10515600" cy="32219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DZ" dirty="0"/>
              <a:t>تحرير العقد بواسطة الاستمارة الديناميكية وتوليد أصل العقد وإجراءاته آليّا</a:t>
            </a:r>
            <a:endParaRPr lang="fr-FR" dirty="0"/>
          </a:p>
        </p:txBody>
      </p:sp>
    </p:spTree>
    <p:extLst>
      <p:ext uri="{BB962C8B-B14F-4D97-AF65-F5344CB8AC3E}">
        <p14:creationId xmlns:p14="http://schemas.microsoft.com/office/powerpoint/2010/main" val="424280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BEE49-DDB1-B0C7-2E43-3A9F800730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5027C7C-ADFA-5294-04C3-A9189D0F56BC}"/>
              </a:ext>
            </a:extLst>
          </p:cNvPr>
          <p:cNvPicPr>
            <a:picLocks noChangeAspect="1"/>
          </p:cNvPicPr>
          <p:nvPr/>
        </p:nvPicPr>
        <p:blipFill>
          <a:blip r:embed="rId2"/>
          <a:stretch>
            <a:fillRect/>
          </a:stretch>
        </p:blipFill>
        <p:spPr>
          <a:xfrm>
            <a:off x="0" y="646325"/>
            <a:ext cx="12192000" cy="5565350"/>
          </a:xfrm>
          <a:prstGeom prst="rect">
            <a:avLst/>
          </a:prstGeom>
        </p:spPr>
      </p:pic>
      <p:pic>
        <p:nvPicPr>
          <p:cNvPr id="6" name="Picture 5">
            <a:extLst>
              <a:ext uri="{FF2B5EF4-FFF2-40B4-BE49-F238E27FC236}">
                <a16:creationId xmlns:a16="http://schemas.microsoft.com/office/drawing/2014/main" id="{A7AADBB6-9F16-3C1D-E9B0-21CE8B942DEF}"/>
              </a:ext>
            </a:extLst>
          </p:cNvPr>
          <p:cNvPicPr>
            <a:picLocks noChangeAspect="1"/>
          </p:cNvPicPr>
          <p:nvPr/>
        </p:nvPicPr>
        <p:blipFill>
          <a:blip r:embed="rId3"/>
          <a:stretch>
            <a:fillRect/>
          </a:stretch>
        </p:blipFill>
        <p:spPr>
          <a:xfrm>
            <a:off x="0" y="442347"/>
            <a:ext cx="12192000" cy="5973305"/>
          </a:xfrm>
          <a:prstGeom prst="rect">
            <a:avLst/>
          </a:prstGeom>
        </p:spPr>
      </p:pic>
      <p:sp>
        <p:nvSpPr>
          <p:cNvPr id="8" name="TextBox 7">
            <a:extLst>
              <a:ext uri="{FF2B5EF4-FFF2-40B4-BE49-F238E27FC236}">
                <a16:creationId xmlns:a16="http://schemas.microsoft.com/office/drawing/2014/main" id="{020462C9-7E75-FE77-B7D7-2E6E7EBB7648}"/>
              </a:ext>
            </a:extLst>
          </p:cNvPr>
          <p:cNvSpPr txBox="1"/>
          <p:nvPr/>
        </p:nvSpPr>
        <p:spPr>
          <a:xfrm>
            <a:off x="1427148" y="1413322"/>
            <a:ext cx="4851732"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أ</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ُنقر على زر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"إيداع</a:t>
            </a:r>
            <a:r>
              <a:rPr lang="ar-D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ملف </a:t>
            </a:r>
            <a:r>
              <a:rPr lang="fr-FR" sz="20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a:t>
            </a:r>
            <a:r>
              <a:rPr lang="ar-DZ" sz="20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0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ar-DZ" sz="20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تحرير عقد جديد"</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لإظهار الإستمارة الخاصة بالاستقبال</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C5FCC4CF-7394-BD46-7CE1-A2599A41BA7F}"/>
              </a:ext>
            </a:extLst>
          </p:cNvPr>
          <p:cNvCxnSpPr>
            <a:cxnSpLocks/>
          </p:cNvCxnSpPr>
          <p:nvPr/>
        </p:nvCxnSpPr>
        <p:spPr>
          <a:xfrm>
            <a:off x="6278880" y="1600200"/>
            <a:ext cx="2072640" cy="5643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118D4A1-2A72-0494-B86E-897A2205A0FE}"/>
              </a:ext>
            </a:extLst>
          </p:cNvPr>
          <p:cNvSpPr/>
          <p:nvPr/>
        </p:nvSpPr>
        <p:spPr>
          <a:xfrm>
            <a:off x="8351520" y="1977516"/>
            <a:ext cx="1835829" cy="37407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434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5AC75-13FE-CF35-EF55-8CEAF77AFE22}"/>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3F83A57-EA1E-8B76-9FA2-9C5D8AC56919}"/>
              </a:ext>
            </a:extLst>
          </p:cNvPr>
          <p:cNvPicPr>
            <a:picLocks noChangeAspect="1"/>
          </p:cNvPicPr>
          <p:nvPr/>
        </p:nvPicPr>
        <p:blipFill>
          <a:blip r:embed="rId2"/>
          <a:stretch>
            <a:fillRect/>
          </a:stretch>
        </p:blipFill>
        <p:spPr>
          <a:xfrm>
            <a:off x="0" y="457485"/>
            <a:ext cx="12192000" cy="5943030"/>
          </a:xfrm>
          <a:prstGeom prst="rect">
            <a:avLst/>
          </a:prstGeom>
        </p:spPr>
      </p:pic>
      <p:sp>
        <p:nvSpPr>
          <p:cNvPr id="4" name="TextBox 3">
            <a:extLst>
              <a:ext uri="{FF2B5EF4-FFF2-40B4-BE49-F238E27FC236}">
                <a16:creationId xmlns:a16="http://schemas.microsoft.com/office/drawing/2014/main" id="{93E5DA1F-4214-44C1-6F69-7FB22961AF2F}"/>
              </a:ext>
            </a:extLst>
          </p:cNvPr>
          <p:cNvSpPr txBox="1"/>
          <p:nvPr/>
        </p:nvSpPr>
        <p:spPr>
          <a:xfrm>
            <a:off x="8064843" y="580042"/>
            <a:ext cx="3700437"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حدد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نوع العقد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من بين الخيارات المتاحة التي تظهر ضمن قائمة أنواع العقود</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2530270F-8320-965B-B2FC-0F604E77E41A}"/>
              </a:ext>
            </a:extLst>
          </p:cNvPr>
          <p:cNvSpPr txBox="1"/>
          <p:nvPr/>
        </p:nvSpPr>
        <p:spPr>
          <a:xfrm>
            <a:off x="904240" y="3429000"/>
            <a:ext cx="3302000"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2) ي</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ُرجى ملء خانة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الطرف الأول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على الأقل أو كل الاستمارة</a:t>
            </a:r>
            <a:endParaRPr lang="fr-FR"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76C45A-C778-F06D-D849-C14118402E01}"/>
              </a:ext>
            </a:extLst>
          </p:cNvPr>
          <p:cNvSpPr txBox="1"/>
          <p:nvPr/>
        </p:nvSpPr>
        <p:spPr>
          <a:xfrm>
            <a:off x="1664043" y="5183329"/>
            <a:ext cx="3026491"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3) أُنقر على زر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"تسجيل الملف"</a:t>
            </a:r>
            <a:endParaRPr lang="fr-FR"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 name="Straight Arrow Connector 1">
            <a:extLst>
              <a:ext uri="{FF2B5EF4-FFF2-40B4-BE49-F238E27FC236}">
                <a16:creationId xmlns:a16="http://schemas.microsoft.com/office/drawing/2014/main" id="{4F65B704-F728-D0C0-0ADF-D88CA128D56C}"/>
              </a:ext>
            </a:extLst>
          </p:cNvPr>
          <p:cNvCxnSpPr>
            <a:cxnSpLocks/>
          </p:cNvCxnSpPr>
          <p:nvPr/>
        </p:nvCxnSpPr>
        <p:spPr>
          <a:xfrm>
            <a:off x="4206240" y="3704062"/>
            <a:ext cx="10769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AFD6B08-C87D-5B65-BD4F-92206FF41CFD}"/>
              </a:ext>
            </a:extLst>
          </p:cNvPr>
          <p:cNvCxnSpPr>
            <a:cxnSpLocks/>
            <a:stCxn id="7" idx="3"/>
          </p:cNvCxnSpPr>
          <p:nvPr/>
        </p:nvCxnSpPr>
        <p:spPr>
          <a:xfrm>
            <a:off x="4690534" y="5386013"/>
            <a:ext cx="1559560" cy="5508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8930907-738F-16B6-5268-2BE77271A470}"/>
              </a:ext>
            </a:extLst>
          </p:cNvPr>
          <p:cNvCxnSpPr>
            <a:cxnSpLocks/>
          </p:cNvCxnSpPr>
          <p:nvPr/>
        </p:nvCxnSpPr>
        <p:spPr>
          <a:xfrm flipH="1">
            <a:off x="8559800" y="1314730"/>
            <a:ext cx="651933" cy="5225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40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9F7F6-E870-5DF3-A3B9-A17703A301E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4025713-A5F6-AD28-02A3-CD3A9E8B5BFC}"/>
              </a:ext>
            </a:extLst>
          </p:cNvPr>
          <p:cNvPicPr>
            <a:picLocks noChangeAspect="1"/>
          </p:cNvPicPr>
          <p:nvPr/>
        </p:nvPicPr>
        <p:blipFill>
          <a:blip r:embed="rId2"/>
          <a:stretch>
            <a:fillRect/>
          </a:stretch>
        </p:blipFill>
        <p:spPr>
          <a:xfrm>
            <a:off x="0" y="551143"/>
            <a:ext cx="12192000" cy="5755713"/>
          </a:xfrm>
          <a:prstGeom prst="rect">
            <a:avLst/>
          </a:prstGeom>
        </p:spPr>
      </p:pic>
      <p:sp>
        <p:nvSpPr>
          <p:cNvPr id="4" name="TextBox 3">
            <a:extLst>
              <a:ext uri="{FF2B5EF4-FFF2-40B4-BE49-F238E27FC236}">
                <a16:creationId xmlns:a16="http://schemas.microsoft.com/office/drawing/2014/main" id="{0B9C3C29-9A2F-03D2-A40E-9F97F1E2878B}"/>
              </a:ext>
            </a:extLst>
          </p:cNvPr>
          <p:cNvSpPr txBox="1"/>
          <p:nvPr/>
        </p:nvSpPr>
        <p:spPr>
          <a:xfrm>
            <a:off x="3820160" y="3849719"/>
            <a:ext cx="2966720"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أُنقر على زر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"تحرير العقد"</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8C190D6-0F5D-37B9-6A76-DD8226ACD577}"/>
              </a:ext>
            </a:extLst>
          </p:cNvPr>
          <p:cNvSpPr/>
          <p:nvPr/>
        </p:nvSpPr>
        <p:spPr>
          <a:xfrm>
            <a:off x="7508240" y="2654997"/>
            <a:ext cx="1076960" cy="3302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Straight Arrow Connector 5">
            <a:extLst>
              <a:ext uri="{FF2B5EF4-FFF2-40B4-BE49-F238E27FC236}">
                <a16:creationId xmlns:a16="http://schemas.microsoft.com/office/drawing/2014/main" id="{0FC29F53-C41A-8A01-E750-FFC2C39A19B1}"/>
              </a:ext>
            </a:extLst>
          </p:cNvPr>
          <p:cNvCxnSpPr>
            <a:cxnSpLocks/>
          </p:cNvCxnSpPr>
          <p:nvPr/>
        </p:nvCxnSpPr>
        <p:spPr>
          <a:xfrm flipV="1">
            <a:off x="5547360" y="2985197"/>
            <a:ext cx="1869440" cy="8645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12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logiciel, Icône d’ordinateur&#10;&#10;Le contenu généré par l’IA peut être incorrect.">
            <a:extLst>
              <a:ext uri="{FF2B5EF4-FFF2-40B4-BE49-F238E27FC236}">
                <a16:creationId xmlns:a16="http://schemas.microsoft.com/office/drawing/2014/main" id="{768C4949-4B88-077F-0007-17D21C8C9C9D}"/>
              </a:ext>
            </a:extLst>
          </p:cNvPr>
          <p:cNvPicPr>
            <a:picLocks noChangeAspect="1"/>
          </p:cNvPicPr>
          <p:nvPr/>
        </p:nvPicPr>
        <p:blipFill>
          <a:blip r:embed="rId2"/>
          <a:stretch>
            <a:fillRect/>
          </a:stretch>
        </p:blipFill>
        <p:spPr>
          <a:xfrm>
            <a:off x="0" y="408030"/>
            <a:ext cx="12192000" cy="6041940"/>
          </a:xfrm>
          <a:prstGeom prst="rect">
            <a:avLst/>
          </a:prstGeom>
        </p:spPr>
      </p:pic>
      <p:sp>
        <p:nvSpPr>
          <p:cNvPr id="8" name="TextBox 3">
            <a:extLst>
              <a:ext uri="{FF2B5EF4-FFF2-40B4-BE49-F238E27FC236}">
                <a16:creationId xmlns:a16="http://schemas.microsoft.com/office/drawing/2014/main" id="{14F24E76-FBD1-024A-29F7-18816E54DF41}"/>
              </a:ext>
            </a:extLst>
          </p:cNvPr>
          <p:cNvSpPr txBox="1"/>
          <p:nvPr/>
        </p:nvSpPr>
        <p:spPr>
          <a:xfrm>
            <a:off x="5155843" y="1024381"/>
            <a:ext cx="3522980"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اضغط على زر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"فتح ملف" </a:t>
            </a:r>
            <a:r>
              <a:rPr lang="ar-DZ" sz="2000" dirty="0">
                <a:effectLst/>
                <a:latin typeface="Calibri" panose="020F0502020204030204" pitchFamily="34" charset="0"/>
                <a:ea typeface="Calibri" panose="020F0502020204030204" pitchFamily="34" charset="0"/>
                <a:cs typeface="Times New Roman" panose="02020603050405020304" pitchFamily="18" charset="0"/>
              </a:rPr>
              <a:t>لاختيار النموذج الذي تريد العمل عليه</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Connecteur droit avec flèche 8">
            <a:extLst>
              <a:ext uri="{FF2B5EF4-FFF2-40B4-BE49-F238E27FC236}">
                <a16:creationId xmlns:a16="http://schemas.microsoft.com/office/drawing/2014/main" id="{04B07463-016A-9100-B848-EF54D2072237}"/>
              </a:ext>
            </a:extLst>
          </p:cNvPr>
          <p:cNvCxnSpPr>
            <a:cxnSpLocks/>
          </p:cNvCxnSpPr>
          <p:nvPr/>
        </p:nvCxnSpPr>
        <p:spPr>
          <a:xfrm>
            <a:off x="8678823" y="1605256"/>
            <a:ext cx="798463" cy="9499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556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5FA51-D4B5-0385-2684-50729EA059A0}"/>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22AE272-A5D1-3100-F5F0-CB54937E648A}"/>
              </a:ext>
            </a:extLst>
          </p:cNvPr>
          <p:cNvPicPr>
            <a:picLocks noChangeAspect="1"/>
          </p:cNvPicPr>
          <p:nvPr/>
        </p:nvPicPr>
        <p:blipFill>
          <a:blip r:embed="rId2"/>
          <a:stretch>
            <a:fillRect/>
          </a:stretch>
        </p:blipFill>
        <p:spPr>
          <a:xfrm>
            <a:off x="0" y="473758"/>
            <a:ext cx="12192000" cy="5910484"/>
          </a:xfrm>
          <a:prstGeom prst="rect">
            <a:avLst/>
          </a:prstGeom>
        </p:spPr>
      </p:pic>
      <p:grpSp>
        <p:nvGrpSpPr>
          <p:cNvPr id="15" name="Groupe 14">
            <a:extLst>
              <a:ext uri="{FF2B5EF4-FFF2-40B4-BE49-F238E27FC236}">
                <a16:creationId xmlns:a16="http://schemas.microsoft.com/office/drawing/2014/main" id="{1CE5D701-B8EE-5BE5-B69D-BC3D23A0D0E3}"/>
              </a:ext>
            </a:extLst>
          </p:cNvPr>
          <p:cNvGrpSpPr/>
          <p:nvPr/>
        </p:nvGrpSpPr>
        <p:grpSpPr>
          <a:xfrm>
            <a:off x="3526563" y="725282"/>
            <a:ext cx="4764321" cy="5290957"/>
            <a:chOff x="3526563" y="725282"/>
            <a:chExt cx="4764321" cy="5290957"/>
          </a:xfrm>
        </p:grpSpPr>
        <p:pic>
          <p:nvPicPr>
            <p:cNvPr id="10" name="Image 9" descr="Une image contenant texte, capture d’écran, Police, nombre&#10;&#10;Le contenu généré par l’IA peut être incorrect.">
              <a:extLst>
                <a:ext uri="{FF2B5EF4-FFF2-40B4-BE49-F238E27FC236}">
                  <a16:creationId xmlns:a16="http://schemas.microsoft.com/office/drawing/2014/main" id="{52ED38E3-06F6-0C27-19E6-0A2C011CEA27}"/>
                </a:ext>
              </a:extLst>
            </p:cNvPr>
            <p:cNvPicPr>
              <a:picLocks noChangeAspect="1"/>
            </p:cNvPicPr>
            <p:nvPr/>
          </p:nvPicPr>
          <p:blipFill>
            <a:blip r:embed="rId3"/>
            <a:stretch>
              <a:fillRect/>
            </a:stretch>
          </p:blipFill>
          <p:spPr>
            <a:xfrm>
              <a:off x="3526563" y="725282"/>
              <a:ext cx="4764321" cy="2556303"/>
            </a:xfrm>
            <a:prstGeom prst="rect">
              <a:avLst/>
            </a:prstGeom>
          </p:spPr>
        </p:pic>
        <p:pic>
          <p:nvPicPr>
            <p:cNvPr id="13" name="Image 12" descr="Une image contenant texte, capture d’écran, Police, nombre&#10;&#10;Le contenu généré par l’IA peut être incorrect.">
              <a:extLst>
                <a:ext uri="{FF2B5EF4-FFF2-40B4-BE49-F238E27FC236}">
                  <a16:creationId xmlns:a16="http://schemas.microsoft.com/office/drawing/2014/main" id="{972C9711-64F0-479E-E1F0-1909A2EA0CFF}"/>
                </a:ext>
              </a:extLst>
            </p:cNvPr>
            <p:cNvPicPr>
              <a:picLocks noChangeAspect="1"/>
            </p:cNvPicPr>
            <p:nvPr/>
          </p:nvPicPr>
          <p:blipFill>
            <a:blip r:embed="rId4"/>
            <a:stretch>
              <a:fillRect/>
            </a:stretch>
          </p:blipFill>
          <p:spPr>
            <a:xfrm>
              <a:off x="3939486" y="2698139"/>
              <a:ext cx="2704615" cy="3318100"/>
            </a:xfrm>
            <a:prstGeom prst="rect">
              <a:avLst/>
            </a:prstGeom>
          </p:spPr>
        </p:pic>
      </p:grpSp>
      <p:cxnSp>
        <p:nvCxnSpPr>
          <p:cNvPr id="9" name="Connecteur droit avec flèche 8">
            <a:extLst>
              <a:ext uri="{FF2B5EF4-FFF2-40B4-BE49-F238E27FC236}">
                <a16:creationId xmlns:a16="http://schemas.microsoft.com/office/drawing/2014/main" id="{1F42886D-4817-3691-4315-9B00AF14B7A7}"/>
              </a:ext>
            </a:extLst>
          </p:cNvPr>
          <p:cNvCxnSpPr>
            <a:cxnSpLocks/>
            <a:stCxn id="4" idx="3"/>
          </p:cNvCxnSpPr>
          <p:nvPr/>
        </p:nvCxnSpPr>
        <p:spPr>
          <a:xfrm flipV="1">
            <a:off x="3847070" y="1642475"/>
            <a:ext cx="3083569" cy="8089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F640130B-EABF-44E8-73CA-EB860A2F2817}"/>
              </a:ext>
            </a:extLst>
          </p:cNvPr>
          <p:cNvCxnSpPr>
            <a:cxnSpLocks/>
            <a:stCxn id="4" idx="3"/>
          </p:cNvCxnSpPr>
          <p:nvPr/>
        </p:nvCxnSpPr>
        <p:spPr>
          <a:xfrm>
            <a:off x="3847070" y="2451425"/>
            <a:ext cx="981304" cy="977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20C5CC0-08A4-C2F8-65F0-B7EDEE1B8E2D}"/>
              </a:ext>
            </a:extLst>
          </p:cNvPr>
          <p:cNvSpPr txBox="1"/>
          <p:nvPr/>
        </p:nvSpPr>
        <p:spPr>
          <a:xfrm>
            <a:off x="0" y="2032785"/>
            <a:ext cx="3847070" cy="8372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اختر نموذجا من بين النماذج المُعدّة من طرفك </a:t>
            </a:r>
          </a:p>
          <a:p>
            <a:pPr lvl="0" algn="ctr" rtl="1">
              <a:lnSpc>
                <a:spcPct val="107000"/>
              </a:lnSpc>
              <a:spcAft>
                <a:spcPts val="800"/>
              </a:spcAft>
            </a:pPr>
            <a:r>
              <a:rPr lang="ar-DZ" sz="2000" dirty="0">
                <a:latin typeface="Calibri" panose="020F0502020204030204" pitchFamily="34" charset="0"/>
                <a:ea typeface="Calibri" panose="020F0502020204030204" pitchFamily="34" charset="0"/>
                <a:cs typeface="Times New Roman" panose="02020603050405020304" pitchFamily="18" charset="0"/>
              </a:rPr>
              <a:t>من قائمة </a:t>
            </a:r>
            <a:r>
              <a:rPr lang="ar-DZ" sz="2000" b="1" dirty="0">
                <a:latin typeface="Calibri" panose="020F0502020204030204" pitchFamily="34" charset="0"/>
                <a:ea typeface="Calibri" panose="020F0502020204030204" pitchFamily="34" charset="0"/>
                <a:cs typeface="Times New Roman" panose="02020603050405020304" pitchFamily="18" charset="0"/>
              </a:rPr>
              <a:t>"نماذج محفوظة"</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03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2357F-80E3-B6AE-C0E6-FFDEB17E6A60}"/>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AD2A3BDA-BCD5-E0F1-4CB3-CBD3E285B7E0}"/>
              </a:ext>
            </a:extLst>
          </p:cNvPr>
          <p:cNvPicPr>
            <a:picLocks noChangeAspect="1"/>
          </p:cNvPicPr>
          <p:nvPr/>
        </p:nvPicPr>
        <p:blipFill>
          <a:blip r:embed="rId2"/>
          <a:stretch>
            <a:fillRect/>
          </a:stretch>
        </p:blipFill>
        <p:spPr>
          <a:xfrm>
            <a:off x="0" y="473758"/>
            <a:ext cx="12192000" cy="5910484"/>
          </a:xfrm>
          <a:prstGeom prst="rect">
            <a:avLst/>
          </a:prstGeom>
        </p:spPr>
      </p:pic>
      <p:pic>
        <p:nvPicPr>
          <p:cNvPr id="8" name="Image 7" descr="Une image contenant texte, capture d’écran, Police, nombre&#10;&#10;Le contenu généré par l’IA peut être incorrect.">
            <a:extLst>
              <a:ext uri="{FF2B5EF4-FFF2-40B4-BE49-F238E27FC236}">
                <a16:creationId xmlns:a16="http://schemas.microsoft.com/office/drawing/2014/main" id="{4B52B843-D078-96B1-2889-5392F34471B9}"/>
              </a:ext>
            </a:extLst>
          </p:cNvPr>
          <p:cNvPicPr>
            <a:picLocks noChangeAspect="1"/>
          </p:cNvPicPr>
          <p:nvPr/>
        </p:nvPicPr>
        <p:blipFill>
          <a:blip r:embed="rId3"/>
          <a:stretch>
            <a:fillRect/>
          </a:stretch>
        </p:blipFill>
        <p:spPr>
          <a:xfrm>
            <a:off x="3518876" y="844713"/>
            <a:ext cx="4719270" cy="3713097"/>
          </a:xfrm>
          <a:prstGeom prst="rect">
            <a:avLst/>
          </a:prstGeom>
        </p:spPr>
      </p:pic>
      <p:cxnSp>
        <p:nvCxnSpPr>
          <p:cNvPr id="9" name="Connecteur droit avec flèche 8">
            <a:extLst>
              <a:ext uri="{FF2B5EF4-FFF2-40B4-BE49-F238E27FC236}">
                <a16:creationId xmlns:a16="http://schemas.microsoft.com/office/drawing/2014/main" id="{8EA23CD7-97EE-A2ED-56C4-4B766FD101EF}"/>
              </a:ext>
            </a:extLst>
          </p:cNvPr>
          <p:cNvCxnSpPr>
            <a:cxnSpLocks/>
            <a:stCxn id="4" idx="3"/>
          </p:cNvCxnSpPr>
          <p:nvPr/>
        </p:nvCxnSpPr>
        <p:spPr>
          <a:xfrm>
            <a:off x="3790629" y="1573247"/>
            <a:ext cx="185814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A877152-9692-D730-4ED7-E5B0F67102DF}"/>
              </a:ext>
            </a:extLst>
          </p:cNvPr>
          <p:cNvSpPr txBox="1"/>
          <p:nvPr/>
        </p:nvSpPr>
        <p:spPr>
          <a:xfrm>
            <a:off x="267649" y="1238027"/>
            <a:ext cx="3522980"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1) يمكنك استخدام أحد النماذج المتوفرة في </a:t>
            </a:r>
            <a:r>
              <a:rPr lang="ar-DZ" sz="1800" b="1" dirty="0">
                <a:effectLst/>
                <a:latin typeface="Calibri" panose="020F0502020204030204" pitchFamily="34" charset="0"/>
                <a:ea typeface="Calibri" panose="020F0502020204030204" pitchFamily="34" charset="0"/>
                <a:cs typeface="Times New Roman" panose="02020603050405020304" pitchFamily="18" charset="0"/>
              </a:rPr>
              <a:t>"قاعدة المعرفة"</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3">
            <a:extLst>
              <a:ext uri="{FF2B5EF4-FFF2-40B4-BE49-F238E27FC236}">
                <a16:creationId xmlns:a16="http://schemas.microsoft.com/office/drawing/2014/main" id="{876E44A9-5921-B8E9-A099-2BE15BE26FD8}"/>
              </a:ext>
            </a:extLst>
          </p:cNvPr>
          <p:cNvSpPr txBox="1"/>
          <p:nvPr/>
        </p:nvSpPr>
        <p:spPr>
          <a:xfrm>
            <a:off x="8905085" y="2368703"/>
            <a:ext cx="2331326" cy="6651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2) ابدأ باختيار صنف العقد الذي تريد تحريره</a:t>
            </a:r>
          </a:p>
        </p:txBody>
      </p:sp>
      <p:sp>
        <p:nvSpPr>
          <p:cNvPr id="14" name="TextBox 3">
            <a:extLst>
              <a:ext uri="{FF2B5EF4-FFF2-40B4-BE49-F238E27FC236}">
                <a16:creationId xmlns:a16="http://schemas.microsoft.com/office/drawing/2014/main" id="{F7010571-45E9-B9F8-1AC1-F83FDA86018B}"/>
              </a:ext>
            </a:extLst>
          </p:cNvPr>
          <p:cNvSpPr txBox="1"/>
          <p:nvPr/>
        </p:nvSpPr>
        <p:spPr>
          <a:xfrm>
            <a:off x="8845264" y="3740473"/>
            <a:ext cx="2737136" cy="6651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3) ثم اختر نموذج من النماذج المتوفرة في ذلك الصنف</a:t>
            </a:r>
          </a:p>
        </p:txBody>
      </p:sp>
      <p:cxnSp>
        <p:nvCxnSpPr>
          <p:cNvPr id="16" name="Connecteur droit avec flèche 15">
            <a:extLst>
              <a:ext uri="{FF2B5EF4-FFF2-40B4-BE49-F238E27FC236}">
                <a16:creationId xmlns:a16="http://schemas.microsoft.com/office/drawing/2014/main" id="{9C2B719E-8BD6-CB0D-3012-78574EFA6D33}"/>
              </a:ext>
            </a:extLst>
          </p:cNvPr>
          <p:cNvCxnSpPr>
            <a:cxnSpLocks/>
            <a:stCxn id="12" idx="1"/>
          </p:cNvCxnSpPr>
          <p:nvPr/>
        </p:nvCxnSpPr>
        <p:spPr>
          <a:xfrm flipH="1">
            <a:off x="8109959" y="2701262"/>
            <a:ext cx="79512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050B657-FD6F-6535-1A9A-5A0E9D19AAB3}"/>
              </a:ext>
            </a:extLst>
          </p:cNvPr>
          <p:cNvCxnSpPr>
            <a:cxnSpLocks/>
          </p:cNvCxnSpPr>
          <p:nvPr/>
        </p:nvCxnSpPr>
        <p:spPr>
          <a:xfrm flipH="1">
            <a:off x="8050138" y="4094227"/>
            <a:ext cx="79512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3">
            <a:extLst>
              <a:ext uri="{FF2B5EF4-FFF2-40B4-BE49-F238E27FC236}">
                <a16:creationId xmlns:a16="http://schemas.microsoft.com/office/drawing/2014/main" id="{AD74987D-9202-3CB1-31FF-D089A201DF22}"/>
              </a:ext>
            </a:extLst>
          </p:cNvPr>
          <p:cNvSpPr txBox="1"/>
          <p:nvPr/>
        </p:nvSpPr>
        <p:spPr>
          <a:xfrm>
            <a:off x="708454" y="3285370"/>
            <a:ext cx="2908697" cy="9614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4) يمكنك </a:t>
            </a:r>
            <a:r>
              <a:rPr lang="ar-DZ" sz="1800" b="1" dirty="0">
                <a:effectLst/>
                <a:latin typeface="Calibri" panose="020F0502020204030204" pitchFamily="34" charset="0"/>
                <a:ea typeface="Calibri" panose="020F0502020204030204" pitchFamily="34" charset="0"/>
                <a:cs typeface="Times New Roman" panose="02020603050405020304" pitchFamily="18" charset="0"/>
              </a:rPr>
              <a:t>"حفظ العقد كنموذج دائم" </a:t>
            </a:r>
            <a:r>
              <a:rPr lang="ar-DZ" sz="1800" dirty="0">
                <a:effectLst/>
                <a:latin typeface="Calibri" panose="020F0502020204030204" pitchFamily="34" charset="0"/>
                <a:ea typeface="Calibri" panose="020F0502020204030204" pitchFamily="34" charset="0"/>
                <a:cs typeface="Times New Roman" panose="02020603050405020304" pitchFamily="18" charset="0"/>
              </a:rPr>
              <a:t>لإضافته إلى قائمة نماذجك المحفوظة بتفعيل هذه الخاصية</a:t>
            </a:r>
          </a:p>
        </p:txBody>
      </p:sp>
      <p:sp>
        <p:nvSpPr>
          <p:cNvPr id="30" name="Rectangle 29">
            <a:extLst>
              <a:ext uri="{FF2B5EF4-FFF2-40B4-BE49-F238E27FC236}">
                <a16:creationId xmlns:a16="http://schemas.microsoft.com/office/drawing/2014/main" id="{5041F998-D313-2D1E-4447-270E8A26E89D}"/>
              </a:ext>
            </a:extLst>
          </p:cNvPr>
          <p:cNvSpPr/>
          <p:nvPr/>
        </p:nvSpPr>
        <p:spPr>
          <a:xfrm>
            <a:off x="4862557" y="3656811"/>
            <a:ext cx="1704128" cy="2186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avec flèche 30">
            <a:extLst>
              <a:ext uri="{FF2B5EF4-FFF2-40B4-BE49-F238E27FC236}">
                <a16:creationId xmlns:a16="http://schemas.microsoft.com/office/drawing/2014/main" id="{F8CF630B-3E20-FA09-DDBA-7C1DDD79B324}"/>
              </a:ext>
            </a:extLst>
          </p:cNvPr>
          <p:cNvCxnSpPr>
            <a:cxnSpLocks/>
            <a:stCxn id="26" idx="3"/>
            <a:endCxn id="30" idx="1"/>
          </p:cNvCxnSpPr>
          <p:nvPr/>
        </p:nvCxnSpPr>
        <p:spPr>
          <a:xfrm>
            <a:off x="3617151" y="3766111"/>
            <a:ext cx="124540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67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36FB5-22C9-AC3E-CB26-B070EA2680F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F892E103-A669-1C84-CA45-0746BADF7D97}"/>
              </a:ext>
            </a:extLst>
          </p:cNvPr>
          <p:cNvPicPr>
            <a:picLocks noChangeAspect="1"/>
          </p:cNvPicPr>
          <p:nvPr/>
        </p:nvPicPr>
        <p:blipFill>
          <a:blip r:embed="rId2"/>
          <a:stretch>
            <a:fillRect/>
          </a:stretch>
        </p:blipFill>
        <p:spPr>
          <a:xfrm>
            <a:off x="0" y="473758"/>
            <a:ext cx="12192000" cy="5910484"/>
          </a:xfrm>
          <a:prstGeom prst="rect">
            <a:avLst/>
          </a:prstGeom>
        </p:spPr>
      </p:pic>
      <p:grpSp>
        <p:nvGrpSpPr>
          <p:cNvPr id="16" name="Groupe 15">
            <a:extLst>
              <a:ext uri="{FF2B5EF4-FFF2-40B4-BE49-F238E27FC236}">
                <a16:creationId xmlns:a16="http://schemas.microsoft.com/office/drawing/2014/main" id="{93C82FE8-177C-227A-6B98-915F19816D09}"/>
              </a:ext>
            </a:extLst>
          </p:cNvPr>
          <p:cNvGrpSpPr/>
          <p:nvPr/>
        </p:nvGrpSpPr>
        <p:grpSpPr>
          <a:xfrm>
            <a:off x="3170974" y="897308"/>
            <a:ext cx="5161176" cy="5841446"/>
            <a:chOff x="3170974" y="897308"/>
            <a:chExt cx="5161176" cy="5841446"/>
          </a:xfrm>
        </p:grpSpPr>
        <p:pic>
          <p:nvPicPr>
            <p:cNvPr id="6" name="Image 5" descr="Une image contenant texte, capture d’écran, Police, nombre&#10;&#10;Le contenu généré par l’IA peut être incorrect.">
              <a:extLst>
                <a:ext uri="{FF2B5EF4-FFF2-40B4-BE49-F238E27FC236}">
                  <a16:creationId xmlns:a16="http://schemas.microsoft.com/office/drawing/2014/main" id="{8A71D937-1322-B680-D8E0-8653FD7B870C}"/>
                </a:ext>
              </a:extLst>
            </p:cNvPr>
            <p:cNvPicPr>
              <a:picLocks noChangeAspect="1"/>
            </p:cNvPicPr>
            <p:nvPr/>
          </p:nvPicPr>
          <p:blipFill>
            <a:blip r:embed="rId3"/>
            <a:stretch>
              <a:fillRect/>
            </a:stretch>
          </p:blipFill>
          <p:spPr>
            <a:xfrm>
              <a:off x="3525548" y="897308"/>
              <a:ext cx="4806602" cy="2672549"/>
            </a:xfrm>
            <a:prstGeom prst="rect">
              <a:avLst/>
            </a:prstGeom>
          </p:spPr>
        </p:pic>
        <p:pic>
          <p:nvPicPr>
            <p:cNvPr id="12" name="Image 11" descr="Une image contenant texte, capture d’écran, Police, nombre&#10;&#10;Le contenu généré par l’IA peut être incorrect.">
              <a:extLst>
                <a:ext uri="{FF2B5EF4-FFF2-40B4-BE49-F238E27FC236}">
                  <a16:creationId xmlns:a16="http://schemas.microsoft.com/office/drawing/2014/main" id="{5E86723A-F2D5-DFC3-2BCA-A7A26FA67BB0}"/>
                </a:ext>
              </a:extLst>
            </p:cNvPr>
            <p:cNvPicPr>
              <a:picLocks noChangeAspect="1"/>
            </p:cNvPicPr>
            <p:nvPr/>
          </p:nvPicPr>
          <p:blipFill>
            <a:blip r:embed="rId4"/>
            <a:stretch>
              <a:fillRect/>
            </a:stretch>
          </p:blipFill>
          <p:spPr>
            <a:xfrm>
              <a:off x="3170974" y="3210754"/>
              <a:ext cx="3428150" cy="3528000"/>
            </a:xfrm>
            <a:prstGeom prst="rect">
              <a:avLst/>
            </a:prstGeom>
          </p:spPr>
        </p:pic>
      </p:grpSp>
      <p:cxnSp>
        <p:nvCxnSpPr>
          <p:cNvPr id="9" name="Connecteur droit avec flèche 8">
            <a:extLst>
              <a:ext uri="{FF2B5EF4-FFF2-40B4-BE49-F238E27FC236}">
                <a16:creationId xmlns:a16="http://schemas.microsoft.com/office/drawing/2014/main" id="{AA087A4E-F95D-A99A-0C59-6632E3A71AAC}"/>
              </a:ext>
            </a:extLst>
          </p:cNvPr>
          <p:cNvCxnSpPr>
            <a:cxnSpLocks/>
            <a:stCxn id="4" idx="3"/>
          </p:cNvCxnSpPr>
          <p:nvPr/>
        </p:nvCxnSpPr>
        <p:spPr>
          <a:xfrm flipV="1">
            <a:off x="3814119" y="1811708"/>
            <a:ext cx="851885" cy="1910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0ABBFD-DCC4-297A-6831-FF61E5BA98F7}"/>
              </a:ext>
            </a:extLst>
          </p:cNvPr>
          <p:cNvSpPr txBox="1"/>
          <p:nvPr/>
        </p:nvSpPr>
        <p:spPr>
          <a:xfrm>
            <a:off x="21855" y="1667515"/>
            <a:ext cx="3792264"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1) كما يمكنك استعمال عقود محررة مسبقا كنماذج لتحرير جديد وذلك من قائمة </a:t>
            </a:r>
            <a:r>
              <a:rPr lang="ar-DZ" b="1" dirty="0">
                <a:latin typeface="Calibri" panose="020F0502020204030204" pitchFamily="34" charset="0"/>
                <a:ea typeface="Calibri" panose="020F0502020204030204" pitchFamily="34" charset="0"/>
                <a:cs typeface="Times New Roman" panose="02020603050405020304" pitchFamily="18" charset="0"/>
              </a:rPr>
              <a:t>"تحرير سابق"</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Box 3">
            <a:extLst>
              <a:ext uri="{FF2B5EF4-FFF2-40B4-BE49-F238E27FC236}">
                <a16:creationId xmlns:a16="http://schemas.microsoft.com/office/drawing/2014/main" id="{F44DB951-5B63-3BF8-D3BA-62B8557B2222}"/>
              </a:ext>
            </a:extLst>
          </p:cNvPr>
          <p:cNvSpPr txBox="1"/>
          <p:nvPr/>
        </p:nvSpPr>
        <p:spPr>
          <a:xfrm>
            <a:off x="6953698" y="3669262"/>
            <a:ext cx="2816400" cy="9668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3) تجد هنا كل العقود التي تم تحريرها وفهرستها من نفس النوع الذي أنت بصدد تحريره</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Box 3">
            <a:extLst>
              <a:ext uri="{FF2B5EF4-FFF2-40B4-BE49-F238E27FC236}">
                <a16:creationId xmlns:a16="http://schemas.microsoft.com/office/drawing/2014/main" id="{64D4FC38-73EC-0002-B44E-CECA2EE31EA3}"/>
              </a:ext>
            </a:extLst>
          </p:cNvPr>
          <p:cNvSpPr txBox="1"/>
          <p:nvPr/>
        </p:nvSpPr>
        <p:spPr>
          <a:xfrm>
            <a:off x="8206685" y="2258578"/>
            <a:ext cx="3522980" cy="9668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2) يمكنك حذف البنود الموجودة في العقد السابق لتسهيل العمل عليه بتفعيل خاصية </a:t>
            </a:r>
            <a:r>
              <a:rPr lang="ar-DZ" sz="1800" b="1" dirty="0">
                <a:effectLst/>
                <a:latin typeface="Calibri" panose="020F0502020204030204" pitchFamily="34" charset="0"/>
                <a:ea typeface="Calibri" panose="020F0502020204030204" pitchFamily="34" charset="0"/>
                <a:cs typeface="Times New Roman" panose="02020603050405020304" pitchFamily="18" charset="0"/>
              </a:rPr>
              <a:t>"حذف كل البنود السابقة"</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Connecteur droit avec flèche 20">
            <a:extLst>
              <a:ext uri="{FF2B5EF4-FFF2-40B4-BE49-F238E27FC236}">
                <a16:creationId xmlns:a16="http://schemas.microsoft.com/office/drawing/2014/main" id="{9718BD2B-2D55-74C9-E9AD-DA2EDDE727E4}"/>
              </a:ext>
            </a:extLst>
          </p:cNvPr>
          <p:cNvCxnSpPr>
            <a:cxnSpLocks/>
            <a:stCxn id="20" idx="1"/>
          </p:cNvCxnSpPr>
          <p:nvPr/>
        </p:nvCxnSpPr>
        <p:spPr>
          <a:xfrm flipH="1" flipV="1">
            <a:off x="6768269" y="2741979"/>
            <a:ext cx="1438416"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6AD6B63-929B-106E-C91C-3CD10262BF27}"/>
              </a:ext>
            </a:extLst>
          </p:cNvPr>
          <p:cNvSpPr/>
          <p:nvPr/>
        </p:nvSpPr>
        <p:spPr>
          <a:xfrm>
            <a:off x="5031145" y="2662533"/>
            <a:ext cx="1704128" cy="2186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Accolade fermante 25">
            <a:extLst>
              <a:ext uri="{FF2B5EF4-FFF2-40B4-BE49-F238E27FC236}">
                <a16:creationId xmlns:a16="http://schemas.microsoft.com/office/drawing/2014/main" id="{F8F226E6-5EB2-F348-EEB0-A803F917EB50}"/>
              </a:ext>
            </a:extLst>
          </p:cNvPr>
          <p:cNvSpPr/>
          <p:nvPr/>
        </p:nvSpPr>
        <p:spPr>
          <a:xfrm>
            <a:off x="6599124" y="3185861"/>
            <a:ext cx="354574" cy="3528000"/>
          </a:xfrm>
          <a:prstGeom prst="rightBrace">
            <a:avLst>
              <a:gd name="adj1" fmla="val 44485"/>
              <a:gd name="adj2" fmla="val 2455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62515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F96B9-C9A5-E767-0ECF-72C758E75EB8}"/>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665B076E-EDFA-8F89-5CD5-AA740248C2CF}"/>
              </a:ext>
            </a:extLst>
          </p:cNvPr>
          <p:cNvPicPr>
            <a:picLocks noChangeAspect="1"/>
          </p:cNvPicPr>
          <p:nvPr/>
        </p:nvPicPr>
        <p:blipFill>
          <a:blip r:embed="rId2"/>
          <a:stretch>
            <a:fillRect/>
          </a:stretch>
        </p:blipFill>
        <p:spPr>
          <a:xfrm>
            <a:off x="0" y="473758"/>
            <a:ext cx="12192000" cy="5910484"/>
          </a:xfrm>
          <a:prstGeom prst="rect">
            <a:avLst/>
          </a:prstGeom>
        </p:spPr>
      </p:pic>
      <p:pic>
        <p:nvPicPr>
          <p:cNvPr id="5" name="Image 4" descr="Une image contenant texte, capture d’écran, Police, logiciel&#10;&#10;Le contenu généré par l’IA peut être incorrect.">
            <a:extLst>
              <a:ext uri="{FF2B5EF4-FFF2-40B4-BE49-F238E27FC236}">
                <a16:creationId xmlns:a16="http://schemas.microsoft.com/office/drawing/2014/main" id="{C0A52EA6-B898-F323-E011-C4CC9FEE1701}"/>
              </a:ext>
            </a:extLst>
          </p:cNvPr>
          <p:cNvPicPr>
            <a:picLocks noChangeAspect="1"/>
          </p:cNvPicPr>
          <p:nvPr/>
        </p:nvPicPr>
        <p:blipFill>
          <a:blip r:embed="rId3"/>
          <a:stretch>
            <a:fillRect/>
          </a:stretch>
        </p:blipFill>
        <p:spPr>
          <a:xfrm>
            <a:off x="3420596" y="783567"/>
            <a:ext cx="4911554" cy="3959174"/>
          </a:xfrm>
          <a:prstGeom prst="rect">
            <a:avLst/>
          </a:prstGeom>
        </p:spPr>
      </p:pic>
      <p:cxnSp>
        <p:nvCxnSpPr>
          <p:cNvPr id="9" name="Connecteur droit avec flèche 8">
            <a:extLst>
              <a:ext uri="{FF2B5EF4-FFF2-40B4-BE49-F238E27FC236}">
                <a16:creationId xmlns:a16="http://schemas.microsoft.com/office/drawing/2014/main" id="{25A39D2F-9615-DA43-7632-A4798779440D}"/>
              </a:ext>
            </a:extLst>
          </p:cNvPr>
          <p:cNvCxnSpPr>
            <a:cxnSpLocks/>
            <a:stCxn id="4" idx="3"/>
          </p:cNvCxnSpPr>
          <p:nvPr/>
        </p:nvCxnSpPr>
        <p:spPr>
          <a:xfrm flipV="1">
            <a:off x="3896496" y="2002735"/>
            <a:ext cx="3162330" cy="321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9671595-8C22-1E6E-AE3B-82679DCA8E6B}"/>
              </a:ext>
            </a:extLst>
          </p:cNvPr>
          <p:cNvSpPr txBox="1"/>
          <p:nvPr/>
        </p:nvSpPr>
        <p:spPr>
          <a:xfrm>
            <a:off x="-2859" y="1667515"/>
            <a:ext cx="3899355"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1) بالإضافة لكل ما سبق، يمكنك استعمال أي ملف </a:t>
            </a:r>
            <a:r>
              <a:rPr lang="fr-FR" sz="2000" dirty="0">
                <a:latin typeface="Calibri" panose="020F0502020204030204" pitchFamily="34" charset="0"/>
                <a:ea typeface="Calibri" panose="020F0502020204030204" pitchFamily="34" charset="0"/>
                <a:cs typeface="Times New Roman" panose="02020603050405020304" pitchFamily="18" charset="0"/>
              </a:rPr>
              <a:t>Word</a:t>
            </a:r>
            <a:r>
              <a:rPr lang="ar-DZ" sz="2000" dirty="0">
                <a:latin typeface="Calibri" panose="020F0502020204030204" pitchFamily="34" charset="0"/>
                <a:ea typeface="Calibri" panose="020F0502020204030204" pitchFamily="34" charset="0"/>
                <a:cs typeface="Times New Roman" panose="02020603050405020304" pitchFamily="18" charset="0"/>
              </a:rPr>
              <a:t> لقعد سابق كنموذج للعمل عليه</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Box 3">
            <a:extLst>
              <a:ext uri="{FF2B5EF4-FFF2-40B4-BE49-F238E27FC236}">
                <a16:creationId xmlns:a16="http://schemas.microsoft.com/office/drawing/2014/main" id="{49400F32-5105-E774-AB2E-6C6FF94137BB}"/>
              </a:ext>
            </a:extLst>
          </p:cNvPr>
          <p:cNvSpPr txBox="1"/>
          <p:nvPr/>
        </p:nvSpPr>
        <p:spPr>
          <a:xfrm>
            <a:off x="4558072" y="4233527"/>
            <a:ext cx="1449622"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3) ثم انقر على زر </a:t>
            </a:r>
            <a:r>
              <a:rPr lang="ar-DZ" sz="1800" b="1" dirty="0">
                <a:effectLst/>
                <a:latin typeface="Calibri" panose="020F0502020204030204" pitchFamily="34" charset="0"/>
                <a:ea typeface="Calibri" panose="020F0502020204030204" pitchFamily="34" charset="0"/>
                <a:cs typeface="Times New Roman" panose="02020603050405020304" pitchFamily="18" charset="0"/>
              </a:rPr>
              <a:t>"حفظ"</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Box 3">
            <a:extLst>
              <a:ext uri="{FF2B5EF4-FFF2-40B4-BE49-F238E27FC236}">
                <a16:creationId xmlns:a16="http://schemas.microsoft.com/office/drawing/2014/main" id="{DC91FB5B-AF91-B293-4FC3-9020785114D4}"/>
              </a:ext>
            </a:extLst>
          </p:cNvPr>
          <p:cNvSpPr txBox="1"/>
          <p:nvPr/>
        </p:nvSpPr>
        <p:spPr>
          <a:xfrm>
            <a:off x="2170959" y="3166317"/>
            <a:ext cx="2248532"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2) انقر على زر </a:t>
            </a:r>
            <a:r>
              <a:rPr lang="ar-DZ" sz="1800" b="1" dirty="0">
                <a:effectLst/>
                <a:latin typeface="Calibri" panose="020F0502020204030204" pitchFamily="34" charset="0"/>
                <a:ea typeface="Calibri" panose="020F0502020204030204" pitchFamily="34" charset="0"/>
                <a:cs typeface="Times New Roman" panose="02020603050405020304" pitchFamily="18" charset="0"/>
              </a:rPr>
              <a:t>"تحديد ملف من الجهاز"</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Connecteur droit avec flèche 20">
            <a:extLst>
              <a:ext uri="{FF2B5EF4-FFF2-40B4-BE49-F238E27FC236}">
                <a16:creationId xmlns:a16="http://schemas.microsoft.com/office/drawing/2014/main" id="{1A369EF7-C14F-02CF-FFC0-2234A12910E6}"/>
              </a:ext>
            </a:extLst>
          </p:cNvPr>
          <p:cNvCxnSpPr>
            <a:cxnSpLocks/>
          </p:cNvCxnSpPr>
          <p:nvPr/>
        </p:nvCxnSpPr>
        <p:spPr>
          <a:xfrm flipV="1">
            <a:off x="4421605" y="3389732"/>
            <a:ext cx="811850" cy="1906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431A3D62-D513-4149-DFF4-4C6324E0766B}"/>
              </a:ext>
            </a:extLst>
          </p:cNvPr>
          <p:cNvCxnSpPr>
            <a:cxnSpLocks/>
          </p:cNvCxnSpPr>
          <p:nvPr/>
        </p:nvCxnSpPr>
        <p:spPr>
          <a:xfrm flipV="1">
            <a:off x="6007694" y="4349879"/>
            <a:ext cx="811850" cy="1906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2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96718F-86E3-4F17-B90B-FF31F34F976C}"/>
              </a:ext>
            </a:extLst>
          </p:cNvPr>
          <p:cNvSpPr>
            <a:spLocks noGrp="1"/>
          </p:cNvSpPr>
          <p:nvPr>
            <p:ph type="ctrTitle"/>
          </p:nvPr>
        </p:nvSpPr>
        <p:spPr>
          <a:xfrm>
            <a:off x="1156442" y="2583166"/>
            <a:ext cx="10363200" cy="1691667"/>
          </a:xfrm>
        </p:spPr>
        <p:txBody>
          <a:bodyPr>
            <a:normAutofit/>
          </a:bodyPr>
          <a:lstStyle/>
          <a:p>
            <a:r>
              <a:rPr lang="ar-DZ" sz="5300" dirty="0"/>
              <a:t>المرحلة الثانية: تحرير العقد بواسطة الاستمارة الديناميكية</a:t>
            </a:r>
            <a:endParaRPr lang="fr-FR" dirty="0"/>
          </a:p>
        </p:txBody>
      </p:sp>
    </p:spTree>
    <p:extLst>
      <p:ext uri="{BB962C8B-B14F-4D97-AF65-F5344CB8AC3E}">
        <p14:creationId xmlns:p14="http://schemas.microsoft.com/office/powerpoint/2010/main" val="2707482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33B5C-84AD-B0C1-E839-9075A82E1D24}"/>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E180EF8E-3E25-1A63-6829-EB59693127ED}"/>
              </a:ext>
            </a:extLst>
          </p:cNvPr>
          <p:cNvPicPr>
            <a:picLocks noChangeAspect="1"/>
          </p:cNvPicPr>
          <p:nvPr/>
        </p:nvPicPr>
        <p:blipFill>
          <a:blip r:embed="rId2"/>
          <a:stretch>
            <a:fillRect/>
          </a:stretch>
        </p:blipFill>
        <p:spPr>
          <a:xfrm>
            <a:off x="0" y="371445"/>
            <a:ext cx="12192000" cy="5930382"/>
          </a:xfrm>
          <a:prstGeom prst="rect">
            <a:avLst/>
          </a:prstGeom>
        </p:spPr>
      </p:pic>
      <p:cxnSp>
        <p:nvCxnSpPr>
          <p:cNvPr id="10" name="Connector: Elbow 9">
            <a:extLst>
              <a:ext uri="{FF2B5EF4-FFF2-40B4-BE49-F238E27FC236}">
                <a16:creationId xmlns:a16="http://schemas.microsoft.com/office/drawing/2014/main" id="{9C63185D-32FD-E570-5557-A5B0AAEDDF7C}"/>
              </a:ext>
            </a:extLst>
          </p:cNvPr>
          <p:cNvCxnSpPr>
            <a:cxnSpLocks/>
          </p:cNvCxnSpPr>
          <p:nvPr/>
        </p:nvCxnSpPr>
        <p:spPr>
          <a:xfrm rot="16200000" flipV="1">
            <a:off x="7364531" y="1257160"/>
            <a:ext cx="25166" cy="95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060C11B-8BA3-4234-9787-0DFB838AD5C3}"/>
              </a:ext>
            </a:extLst>
          </p:cNvPr>
          <p:cNvSpPr/>
          <p:nvPr/>
        </p:nvSpPr>
        <p:spPr>
          <a:xfrm>
            <a:off x="2613893" y="2318327"/>
            <a:ext cx="7536872" cy="3983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3">
            <a:extLst>
              <a:ext uri="{FF2B5EF4-FFF2-40B4-BE49-F238E27FC236}">
                <a16:creationId xmlns:a16="http://schemas.microsoft.com/office/drawing/2014/main" id="{F3CC2F9B-7D11-498B-A45C-02535D000C74}"/>
              </a:ext>
            </a:extLst>
          </p:cNvPr>
          <p:cNvSpPr txBox="1"/>
          <p:nvPr/>
        </p:nvSpPr>
        <p:spPr>
          <a:xfrm>
            <a:off x="2890795" y="1514550"/>
            <a:ext cx="4207350"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mj-cs"/>
              </a:rPr>
              <a:t>يظهر لك النموذج الذي اخترته، في فضاء التحرير. </a:t>
            </a:r>
            <a:endParaRPr lang="fr-FR" sz="2000" dirty="0">
              <a:effectLst/>
              <a:latin typeface="Calibri" panose="020F0502020204030204" pitchFamily="34" charset="0"/>
              <a:ea typeface="Calibri" panose="020F0502020204030204" pitchFamily="34" charset="0"/>
              <a:cs typeface="+mj-cs"/>
            </a:endParaRPr>
          </a:p>
        </p:txBody>
      </p:sp>
      <p:cxnSp>
        <p:nvCxnSpPr>
          <p:cNvPr id="6" name="Straight Arrow Connector 9">
            <a:extLst>
              <a:ext uri="{FF2B5EF4-FFF2-40B4-BE49-F238E27FC236}">
                <a16:creationId xmlns:a16="http://schemas.microsoft.com/office/drawing/2014/main" id="{E4D9E2D0-FC79-4BC3-B746-0569628D8CF4}"/>
              </a:ext>
            </a:extLst>
          </p:cNvPr>
          <p:cNvCxnSpPr>
            <a:cxnSpLocks/>
          </p:cNvCxnSpPr>
          <p:nvPr/>
        </p:nvCxnSpPr>
        <p:spPr>
          <a:xfrm>
            <a:off x="6674265" y="1888627"/>
            <a:ext cx="308426" cy="4297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3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8A79-FB47-AE51-E7D2-ED5050D994EC}"/>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D1566DC8-DA03-4549-8BB3-70C6F95CD6C9}"/>
              </a:ext>
            </a:extLst>
          </p:cNvPr>
          <p:cNvSpPr txBox="1">
            <a:spLocks/>
          </p:cNvSpPr>
          <p:nvPr/>
        </p:nvSpPr>
        <p:spPr>
          <a:xfrm>
            <a:off x="838200" y="613318"/>
            <a:ext cx="10515600" cy="591014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a:lnSpc>
                <a:spcPct val="150000"/>
              </a:lnSpc>
            </a:pPr>
            <a:r>
              <a:rPr lang="ar-DZ" sz="3600" dirty="0"/>
              <a:t>الهدف: </a:t>
            </a:r>
          </a:p>
          <a:p>
            <a:pPr algn="just" rtl="1">
              <a:lnSpc>
                <a:spcPct val="150000"/>
              </a:lnSpc>
            </a:pPr>
            <a:r>
              <a:rPr lang="ar-DZ" sz="3600" dirty="0"/>
              <a:t>يوضح هذا الفيديو خطوات تحرير العقد بتحديد نموذج العقد، من بين النماذج المقترحة من طرف النظام أو المُعدّة من طرف الأستاذ، والذي من خلاله يمكن تعديل كل بند على حدة يدويّا، بالنسخ واللصق أو عن طريق الاستمارة الذكية. وهذا بالإضافة إلى تحميل أصل العقد وإجراءاته المُولّدة آليا بمجرد الانتهاء من عملية التحرير</a:t>
            </a:r>
            <a:endParaRPr lang="fr-FR" sz="3600" dirty="0"/>
          </a:p>
        </p:txBody>
      </p:sp>
    </p:spTree>
    <p:extLst>
      <p:ext uri="{BB962C8B-B14F-4D97-AF65-F5344CB8AC3E}">
        <p14:creationId xmlns:p14="http://schemas.microsoft.com/office/powerpoint/2010/main" val="2097598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33B5C-84AD-B0C1-E839-9075A82E1D2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D2440272-A669-15D9-CBC7-CDD22C19937D}"/>
              </a:ext>
            </a:extLst>
          </p:cNvPr>
          <p:cNvPicPr>
            <a:picLocks noChangeAspect="1"/>
          </p:cNvPicPr>
          <p:nvPr/>
        </p:nvPicPr>
        <p:blipFill>
          <a:blip r:embed="rId2"/>
          <a:stretch>
            <a:fillRect/>
          </a:stretch>
        </p:blipFill>
        <p:spPr>
          <a:xfrm>
            <a:off x="0" y="379549"/>
            <a:ext cx="12192000" cy="5986684"/>
          </a:xfrm>
          <a:prstGeom prst="rect">
            <a:avLst/>
          </a:prstGeom>
        </p:spPr>
      </p:pic>
      <p:cxnSp>
        <p:nvCxnSpPr>
          <p:cNvPr id="10" name="Connector: Elbow 9">
            <a:extLst>
              <a:ext uri="{FF2B5EF4-FFF2-40B4-BE49-F238E27FC236}">
                <a16:creationId xmlns:a16="http://schemas.microsoft.com/office/drawing/2014/main" id="{9C63185D-32FD-E570-5557-A5B0AAEDDF7C}"/>
              </a:ext>
            </a:extLst>
          </p:cNvPr>
          <p:cNvCxnSpPr>
            <a:cxnSpLocks/>
          </p:cNvCxnSpPr>
          <p:nvPr/>
        </p:nvCxnSpPr>
        <p:spPr>
          <a:xfrm rot="16200000" flipV="1">
            <a:off x="7364531" y="1257160"/>
            <a:ext cx="25166" cy="95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060C11B-8BA3-4234-9787-0DFB838AD5C3}"/>
              </a:ext>
            </a:extLst>
          </p:cNvPr>
          <p:cNvSpPr/>
          <p:nvPr/>
        </p:nvSpPr>
        <p:spPr>
          <a:xfrm>
            <a:off x="2789957" y="2810220"/>
            <a:ext cx="7251990" cy="16870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extBox 3">
            <a:extLst>
              <a:ext uri="{FF2B5EF4-FFF2-40B4-BE49-F238E27FC236}">
                <a16:creationId xmlns:a16="http://schemas.microsoft.com/office/drawing/2014/main" id="{8CA73295-D358-4FF7-BD44-44A270473296}"/>
              </a:ext>
            </a:extLst>
          </p:cNvPr>
          <p:cNvSpPr txBox="1"/>
          <p:nvPr/>
        </p:nvSpPr>
        <p:spPr>
          <a:xfrm>
            <a:off x="0" y="1907417"/>
            <a:ext cx="3305170" cy="10640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mj-cs"/>
              </a:rPr>
              <a:t>يُقسّم كل عقد إلى </a:t>
            </a:r>
            <a:r>
              <a:rPr lang="ar-DZ" sz="2000" b="1" dirty="0">
                <a:effectLst/>
                <a:latin typeface="Calibri" panose="020F0502020204030204" pitchFamily="34" charset="0"/>
                <a:ea typeface="Calibri" panose="020F0502020204030204" pitchFamily="34" charset="0"/>
                <a:cs typeface="+mj-cs"/>
              </a:rPr>
              <a:t>بنود</a:t>
            </a:r>
            <a:r>
              <a:rPr lang="ar-DZ" sz="2000" dirty="0">
                <a:effectLst/>
                <a:latin typeface="Calibri" panose="020F0502020204030204" pitchFamily="34" charset="0"/>
                <a:ea typeface="Calibri" panose="020F0502020204030204" pitchFamily="34" charset="0"/>
                <a:cs typeface="+mj-cs"/>
              </a:rPr>
              <a:t>، كل </a:t>
            </a:r>
            <a:r>
              <a:rPr lang="ar-DZ" sz="2000" b="1" dirty="0">
                <a:effectLst/>
                <a:latin typeface="Calibri" panose="020F0502020204030204" pitchFamily="34" charset="0"/>
                <a:ea typeface="Calibri" panose="020F0502020204030204" pitchFamily="34" charset="0"/>
                <a:cs typeface="+mj-cs"/>
              </a:rPr>
              <a:t>بند</a:t>
            </a:r>
            <a:r>
              <a:rPr lang="ar-DZ" sz="2000" dirty="0">
                <a:effectLst/>
                <a:latin typeface="Calibri" panose="020F0502020204030204" pitchFamily="34" charset="0"/>
                <a:ea typeface="Calibri" panose="020F0502020204030204" pitchFamily="34" charset="0"/>
                <a:cs typeface="+mj-cs"/>
              </a:rPr>
              <a:t> قابل للتعديل:  </a:t>
            </a:r>
            <a:r>
              <a:rPr lang="ar-DZ" sz="2000" b="1" dirty="0">
                <a:effectLst/>
                <a:latin typeface="Calibri" panose="020F0502020204030204" pitchFamily="34" charset="0"/>
                <a:ea typeface="Calibri" panose="020F0502020204030204" pitchFamily="34" charset="0"/>
                <a:cs typeface="+mj-cs"/>
              </a:rPr>
              <a:t>يدويّا</a:t>
            </a:r>
            <a:r>
              <a:rPr lang="ar-DZ" sz="2000" dirty="0">
                <a:effectLst/>
                <a:latin typeface="Calibri" panose="020F0502020204030204" pitchFamily="34" charset="0"/>
                <a:ea typeface="Calibri" panose="020F0502020204030204" pitchFamily="34" charset="0"/>
                <a:cs typeface="+mj-cs"/>
              </a:rPr>
              <a:t>، </a:t>
            </a:r>
            <a:r>
              <a:rPr lang="ar-DZ" sz="2000" b="1" dirty="0">
                <a:effectLst/>
                <a:latin typeface="Calibri" panose="020F0502020204030204" pitchFamily="34" charset="0"/>
                <a:ea typeface="Calibri" panose="020F0502020204030204" pitchFamily="34" charset="0"/>
                <a:cs typeface="+mj-cs"/>
              </a:rPr>
              <a:t>بالنسخ واللصق </a:t>
            </a:r>
            <a:r>
              <a:rPr lang="ar-DZ" sz="2000" dirty="0">
                <a:effectLst/>
                <a:latin typeface="Calibri" panose="020F0502020204030204" pitchFamily="34" charset="0"/>
                <a:ea typeface="Calibri" panose="020F0502020204030204" pitchFamily="34" charset="0"/>
                <a:cs typeface="+mj-cs"/>
              </a:rPr>
              <a:t>أو عن طريق </a:t>
            </a:r>
            <a:r>
              <a:rPr lang="ar-DZ" sz="2000" b="1" dirty="0">
                <a:effectLst/>
                <a:latin typeface="Calibri" panose="020F0502020204030204" pitchFamily="34" charset="0"/>
                <a:ea typeface="Calibri" panose="020F0502020204030204" pitchFamily="34" charset="0"/>
                <a:cs typeface="+mj-cs"/>
              </a:rPr>
              <a:t>الاستمارة الديناميكية للمتغيرات</a:t>
            </a:r>
            <a:endParaRPr lang="fr-FR" sz="2000" b="1" dirty="0">
              <a:effectLst/>
              <a:latin typeface="Calibri" panose="020F0502020204030204" pitchFamily="34" charset="0"/>
              <a:ea typeface="Calibri" panose="020F0502020204030204" pitchFamily="34" charset="0"/>
              <a:cs typeface="+mj-cs"/>
            </a:endParaRPr>
          </a:p>
        </p:txBody>
      </p:sp>
      <p:cxnSp>
        <p:nvCxnSpPr>
          <p:cNvPr id="12" name="Connecteur : en arc 11">
            <a:extLst>
              <a:ext uri="{FF2B5EF4-FFF2-40B4-BE49-F238E27FC236}">
                <a16:creationId xmlns:a16="http://schemas.microsoft.com/office/drawing/2014/main" id="{476A8F47-51FD-469D-AFE1-DF57DA4DD46D}"/>
              </a:ext>
            </a:extLst>
          </p:cNvPr>
          <p:cNvCxnSpPr>
            <a:cxnSpLocks/>
          </p:cNvCxnSpPr>
          <p:nvPr/>
        </p:nvCxnSpPr>
        <p:spPr>
          <a:xfrm>
            <a:off x="2005500" y="2975720"/>
            <a:ext cx="1509211" cy="453280"/>
          </a:xfrm>
          <a:prstGeom prst="curvedConnector3">
            <a:avLst>
              <a:gd name="adj1" fmla="val 3754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 en arc 20">
            <a:extLst>
              <a:ext uri="{FF2B5EF4-FFF2-40B4-BE49-F238E27FC236}">
                <a16:creationId xmlns:a16="http://schemas.microsoft.com/office/drawing/2014/main" id="{18D76EFB-72FD-46D6-A1DF-3104668CEC78}"/>
              </a:ext>
            </a:extLst>
          </p:cNvPr>
          <p:cNvCxnSpPr>
            <a:cxnSpLocks/>
          </p:cNvCxnSpPr>
          <p:nvPr/>
        </p:nvCxnSpPr>
        <p:spPr>
          <a:xfrm rot="16200000" flipH="1">
            <a:off x="1470245" y="3326406"/>
            <a:ext cx="1854968" cy="1153596"/>
          </a:xfrm>
          <a:prstGeom prst="curved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22E87C4-782E-48D0-A808-EAA3887F2FDA}"/>
              </a:ext>
            </a:extLst>
          </p:cNvPr>
          <p:cNvSpPr/>
          <p:nvPr/>
        </p:nvSpPr>
        <p:spPr>
          <a:xfrm>
            <a:off x="2789957" y="4577439"/>
            <a:ext cx="7251990" cy="8374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3">
            <a:extLst>
              <a:ext uri="{FF2B5EF4-FFF2-40B4-BE49-F238E27FC236}">
                <a16:creationId xmlns:a16="http://schemas.microsoft.com/office/drawing/2014/main" id="{8F435021-A0AB-8674-CA93-B8874D8081AD}"/>
              </a:ext>
            </a:extLst>
          </p:cNvPr>
          <p:cNvSpPr txBox="1"/>
          <p:nvPr/>
        </p:nvSpPr>
        <p:spPr>
          <a:xfrm>
            <a:off x="3390270" y="1532250"/>
            <a:ext cx="3305170" cy="6719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effectLst/>
                <a:latin typeface="Calibri" panose="020F0502020204030204" pitchFamily="34" charset="0"/>
                <a:ea typeface="Calibri" panose="020F0502020204030204" pitchFamily="34" charset="0"/>
                <a:cs typeface="+mj-cs"/>
              </a:rPr>
              <a:t>ي</a:t>
            </a:r>
            <a:r>
              <a:rPr lang="ar-DZ" dirty="0">
                <a:latin typeface="Calibri" panose="020F0502020204030204" pitchFamily="34" charset="0"/>
                <a:ea typeface="Calibri" panose="020F0502020204030204" pitchFamily="34" charset="0"/>
                <a:cs typeface="+mj-cs"/>
              </a:rPr>
              <a:t>مكنك إضافة </a:t>
            </a:r>
            <a:r>
              <a:rPr lang="ar-DZ" b="1" dirty="0">
                <a:latin typeface="Calibri" panose="020F0502020204030204" pitchFamily="34" charset="0"/>
                <a:ea typeface="Calibri" panose="020F0502020204030204" pitchFamily="34" charset="0"/>
                <a:cs typeface="+mj-cs"/>
              </a:rPr>
              <a:t>بند</a:t>
            </a:r>
            <a:r>
              <a:rPr lang="ar-DZ" dirty="0">
                <a:latin typeface="Calibri" panose="020F0502020204030204" pitchFamily="34" charset="0"/>
                <a:ea typeface="Calibri" panose="020F0502020204030204" pitchFamily="34" charset="0"/>
                <a:cs typeface="+mj-cs"/>
              </a:rPr>
              <a:t> جديد بالنقر على زر إضافة البنود </a:t>
            </a:r>
            <a:r>
              <a:rPr lang="fr-FR" b="1" dirty="0">
                <a:latin typeface="Calibri" panose="020F0502020204030204" pitchFamily="34" charset="0"/>
                <a:ea typeface="Calibri" panose="020F0502020204030204" pitchFamily="34" charset="0"/>
                <a:cs typeface="+mj-cs"/>
              </a:rPr>
              <a:t>#</a:t>
            </a:r>
            <a:endParaRPr lang="fr-FR" b="1" dirty="0">
              <a:effectLst/>
              <a:latin typeface="Calibri" panose="020F0502020204030204" pitchFamily="34" charset="0"/>
              <a:ea typeface="Calibri" panose="020F0502020204030204" pitchFamily="34" charset="0"/>
              <a:cs typeface="+mj-cs"/>
            </a:endParaRPr>
          </a:p>
        </p:txBody>
      </p:sp>
      <p:cxnSp>
        <p:nvCxnSpPr>
          <p:cNvPr id="11" name="Connecteur droit avec flèche 10">
            <a:extLst>
              <a:ext uri="{FF2B5EF4-FFF2-40B4-BE49-F238E27FC236}">
                <a16:creationId xmlns:a16="http://schemas.microsoft.com/office/drawing/2014/main" id="{C5D4956C-3F24-2F9C-04D3-831944360E18}"/>
              </a:ext>
            </a:extLst>
          </p:cNvPr>
          <p:cNvCxnSpPr>
            <a:cxnSpLocks/>
          </p:cNvCxnSpPr>
          <p:nvPr/>
        </p:nvCxnSpPr>
        <p:spPr>
          <a:xfrm>
            <a:off x="6695440" y="1867470"/>
            <a:ext cx="1076960" cy="532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340D451-3344-DE40-FAA2-AFB2D7F68380}"/>
              </a:ext>
            </a:extLst>
          </p:cNvPr>
          <p:cNvSpPr/>
          <p:nvPr/>
        </p:nvSpPr>
        <p:spPr>
          <a:xfrm>
            <a:off x="7752080" y="2379923"/>
            <a:ext cx="333710" cy="3691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79761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33B5C-84AD-B0C1-E839-9075A82E1D2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DA895C5B-D138-1479-5A5C-45C2665849D5}"/>
              </a:ext>
            </a:extLst>
          </p:cNvPr>
          <p:cNvPicPr>
            <a:picLocks noChangeAspect="1"/>
          </p:cNvPicPr>
          <p:nvPr/>
        </p:nvPicPr>
        <p:blipFill>
          <a:blip r:embed="rId2"/>
          <a:stretch>
            <a:fillRect/>
          </a:stretch>
        </p:blipFill>
        <p:spPr>
          <a:xfrm>
            <a:off x="0" y="459236"/>
            <a:ext cx="12192000" cy="5939528"/>
          </a:xfrm>
          <a:prstGeom prst="rect">
            <a:avLst/>
          </a:prstGeom>
        </p:spPr>
      </p:pic>
      <p:cxnSp>
        <p:nvCxnSpPr>
          <p:cNvPr id="10" name="Connector: Elbow 9">
            <a:extLst>
              <a:ext uri="{FF2B5EF4-FFF2-40B4-BE49-F238E27FC236}">
                <a16:creationId xmlns:a16="http://schemas.microsoft.com/office/drawing/2014/main" id="{9C63185D-32FD-E570-5557-A5B0AAEDDF7C}"/>
              </a:ext>
            </a:extLst>
          </p:cNvPr>
          <p:cNvCxnSpPr>
            <a:cxnSpLocks/>
          </p:cNvCxnSpPr>
          <p:nvPr/>
        </p:nvCxnSpPr>
        <p:spPr>
          <a:xfrm rot="16200000" flipV="1">
            <a:off x="7364531" y="1257160"/>
            <a:ext cx="25166" cy="95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060C11B-8BA3-4234-9787-0DFB838AD5C3}"/>
              </a:ext>
            </a:extLst>
          </p:cNvPr>
          <p:cNvSpPr/>
          <p:nvPr/>
        </p:nvSpPr>
        <p:spPr>
          <a:xfrm>
            <a:off x="9332081" y="1759493"/>
            <a:ext cx="620040" cy="227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extBox 3">
            <a:extLst>
              <a:ext uri="{FF2B5EF4-FFF2-40B4-BE49-F238E27FC236}">
                <a16:creationId xmlns:a16="http://schemas.microsoft.com/office/drawing/2014/main" id="{164295BD-1567-4EAF-BAEE-8D9B0181D3A3}"/>
              </a:ext>
            </a:extLst>
          </p:cNvPr>
          <p:cNvSpPr txBox="1"/>
          <p:nvPr/>
        </p:nvSpPr>
        <p:spPr>
          <a:xfrm>
            <a:off x="3196281" y="1426036"/>
            <a:ext cx="4098599" cy="10640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latin typeface="Calibri" panose="020F0502020204030204" pitchFamily="34" charset="0"/>
                <a:ea typeface="Calibri" panose="020F0502020204030204" pitchFamily="34" charset="0"/>
                <a:cs typeface="+mj-cs"/>
              </a:rPr>
              <a:t>إذا احتوى البند على </a:t>
            </a:r>
            <a:r>
              <a:rPr lang="ar-DZ" sz="2000" dirty="0">
                <a:effectLst/>
                <a:latin typeface="Calibri" panose="020F0502020204030204" pitchFamily="34" charset="0"/>
                <a:ea typeface="Calibri" panose="020F0502020204030204" pitchFamily="34" charset="0"/>
                <a:cs typeface="+mj-cs"/>
              </a:rPr>
              <a:t>متغيرات، يوضع كل متغير بين معقوفتين </a:t>
            </a:r>
            <a:r>
              <a:rPr lang="ar-DZ" sz="2000" b="1" dirty="0">
                <a:latin typeface="Calibri" panose="020F0502020204030204" pitchFamily="34" charset="0"/>
                <a:ea typeface="Calibri" panose="020F0502020204030204" pitchFamily="34" charset="0"/>
              </a:rPr>
              <a:t>[</a:t>
            </a:r>
            <a:r>
              <a:rPr lang="ar-DZ" sz="2000" b="1" dirty="0">
                <a:effectLst/>
                <a:latin typeface="Calibri" panose="020F0502020204030204" pitchFamily="34" charset="0"/>
                <a:ea typeface="Calibri" panose="020F0502020204030204" pitchFamily="34" charset="0"/>
                <a:cs typeface="+mj-cs"/>
              </a:rPr>
              <a:t>متغير</a:t>
            </a:r>
            <a:r>
              <a:rPr lang="fr-FR" sz="2000" b="1" dirty="0">
                <a:latin typeface="Calibri" panose="020F0502020204030204" pitchFamily="34" charset="0"/>
                <a:ea typeface="Calibri" panose="020F0502020204030204" pitchFamily="34" charset="0"/>
                <a:cs typeface="+mj-cs"/>
              </a:rPr>
              <a:t>[</a:t>
            </a:r>
            <a:r>
              <a:rPr lang="ar-DZ" sz="2000" dirty="0">
                <a:latin typeface="Calibri" panose="020F0502020204030204" pitchFamily="34" charset="0"/>
                <a:ea typeface="Calibri" panose="020F0502020204030204" pitchFamily="34" charset="0"/>
                <a:cs typeface="+mj-cs"/>
              </a:rPr>
              <a:t>، والتي تسمح بتعديل قيمته من خلال استمارة المتغيرات الديناميكية</a:t>
            </a:r>
            <a:endParaRPr lang="fr-FR" sz="2000" dirty="0">
              <a:effectLst/>
              <a:latin typeface="Calibri" panose="020F0502020204030204" pitchFamily="34" charset="0"/>
              <a:ea typeface="Calibri" panose="020F0502020204030204" pitchFamily="34" charset="0"/>
              <a:cs typeface="+mj-cs"/>
            </a:endParaRPr>
          </a:p>
        </p:txBody>
      </p:sp>
      <p:cxnSp>
        <p:nvCxnSpPr>
          <p:cNvPr id="39" name="Connecteur : en arc 38">
            <a:extLst>
              <a:ext uri="{FF2B5EF4-FFF2-40B4-BE49-F238E27FC236}">
                <a16:creationId xmlns:a16="http://schemas.microsoft.com/office/drawing/2014/main" id="{8812FF69-A56B-4D9F-9C0A-530D74CFDD32}"/>
              </a:ext>
            </a:extLst>
          </p:cNvPr>
          <p:cNvCxnSpPr>
            <a:cxnSpLocks/>
            <a:stCxn id="35" idx="2"/>
          </p:cNvCxnSpPr>
          <p:nvPr/>
        </p:nvCxnSpPr>
        <p:spPr>
          <a:xfrm rot="16200000" flipH="1">
            <a:off x="4952213" y="2783413"/>
            <a:ext cx="1857788" cy="1271052"/>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 en arc 40">
            <a:extLst>
              <a:ext uri="{FF2B5EF4-FFF2-40B4-BE49-F238E27FC236}">
                <a16:creationId xmlns:a16="http://schemas.microsoft.com/office/drawing/2014/main" id="{473222DC-4233-4178-9397-63DD87E502C4}"/>
              </a:ext>
            </a:extLst>
          </p:cNvPr>
          <p:cNvCxnSpPr>
            <a:cxnSpLocks/>
          </p:cNvCxnSpPr>
          <p:nvPr/>
        </p:nvCxnSpPr>
        <p:spPr>
          <a:xfrm>
            <a:off x="7294880" y="1863718"/>
            <a:ext cx="2021564" cy="12700"/>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747BCCF-DCC5-4FA5-852A-623974634768}"/>
              </a:ext>
            </a:extLst>
          </p:cNvPr>
          <p:cNvSpPr/>
          <p:nvPr/>
        </p:nvSpPr>
        <p:spPr>
          <a:xfrm>
            <a:off x="9332081" y="2145482"/>
            <a:ext cx="620040" cy="247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6A8265B-DA1D-82D7-0FD6-718D778B84A6}"/>
              </a:ext>
            </a:extLst>
          </p:cNvPr>
          <p:cNvSpPr/>
          <p:nvPr/>
        </p:nvSpPr>
        <p:spPr>
          <a:xfrm>
            <a:off x="6212961" y="4341483"/>
            <a:ext cx="620040" cy="3422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006B56E1-4E58-F01A-FDA2-3F765E462818}"/>
              </a:ext>
            </a:extLst>
          </p:cNvPr>
          <p:cNvCxnSpPr>
            <a:cxnSpLocks/>
          </p:cNvCxnSpPr>
          <p:nvPr/>
        </p:nvCxnSpPr>
        <p:spPr>
          <a:xfrm>
            <a:off x="7302698" y="1863718"/>
            <a:ext cx="2013746" cy="4054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934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CE2B-8462-77B8-A190-55558EDB67BA}"/>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CB2F5AC3-B44E-20B1-6119-E5866381B589}"/>
              </a:ext>
            </a:extLst>
          </p:cNvPr>
          <p:cNvPicPr>
            <a:picLocks noChangeAspect="1"/>
          </p:cNvPicPr>
          <p:nvPr/>
        </p:nvPicPr>
        <p:blipFill>
          <a:blip r:embed="rId2"/>
          <a:stretch>
            <a:fillRect/>
          </a:stretch>
        </p:blipFill>
        <p:spPr>
          <a:xfrm>
            <a:off x="0" y="441832"/>
            <a:ext cx="12192000" cy="5974336"/>
          </a:xfrm>
          <a:prstGeom prst="rect">
            <a:avLst/>
          </a:prstGeom>
        </p:spPr>
      </p:pic>
      <p:sp>
        <p:nvSpPr>
          <p:cNvPr id="3" name="TextBox 3">
            <a:extLst>
              <a:ext uri="{FF2B5EF4-FFF2-40B4-BE49-F238E27FC236}">
                <a16:creationId xmlns:a16="http://schemas.microsoft.com/office/drawing/2014/main" id="{76D0C2F2-E2A6-4031-8CD2-31AFBB4D5D71}"/>
              </a:ext>
            </a:extLst>
          </p:cNvPr>
          <p:cNvSpPr txBox="1"/>
          <p:nvPr/>
        </p:nvSpPr>
        <p:spPr>
          <a:xfrm>
            <a:off x="3107178" y="1261329"/>
            <a:ext cx="5144521"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latin typeface="Calibri" panose="020F0502020204030204" pitchFamily="34" charset="0"/>
                <a:ea typeface="Calibri" panose="020F0502020204030204" pitchFamily="34" charset="0"/>
                <a:cs typeface="+mj-cs"/>
              </a:rPr>
              <a:t>يحتوي شريط الخدمات على زر لإضافة </a:t>
            </a:r>
            <a:r>
              <a:rPr lang="ar-DZ" b="1" dirty="0">
                <a:latin typeface="Calibri" panose="020F0502020204030204" pitchFamily="34" charset="0"/>
                <a:ea typeface="Calibri" panose="020F0502020204030204" pitchFamily="34" charset="0"/>
                <a:cs typeface="+mj-cs"/>
              </a:rPr>
              <a:t>المعقوفتين</a:t>
            </a:r>
            <a:r>
              <a:rPr lang="ar-DZ" dirty="0">
                <a:latin typeface="Calibri" panose="020F0502020204030204" pitchFamily="34" charset="0"/>
                <a:ea typeface="Calibri" panose="020F0502020204030204" pitchFamily="34" charset="0"/>
                <a:cs typeface="+mj-cs"/>
              </a:rPr>
              <a:t> </a:t>
            </a:r>
            <a:r>
              <a:rPr lang="ar-DZ" b="1" dirty="0">
                <a:latin typeface="Calibri" panose="020F0502020204030204" pitchFamily="34" charset="0"/>
                <a:ea typeface="Calibri" panose="020F0502020204030204" pitchFamily="34" charset="0"/>
                <a:cs typeface="+mj-cs"/>
              </a:rPr>
              <a:t>[</a:t>
            </a:r>
            <a:r>
              <a:rPr lang="ar-DZ" dirty="0">
                <a:latin typeface="Calibri" panose="020F0502020204030204" pitchFamily="34" charset="0"/>
                <a:ea typeface="Calibri" panose="020F0502020204030204" pitchFamily="34" charset="0"/>
                <a:cs typeface="+mj-cs"/>
              </a:rPr>
              <a:t>قبل وبعد</a:t>
            </a:r>
            <a:r>
              <a:rPr lang="ar-DZ" b="1" dirty="0">
                <a:latin typeface="Calibri" panose="020F0502020204030204" pitchFamily="34" charset="0"/>
                <a:ea typeface="Calibri" panose="020F0502020204030204" pitchFamily="34" charset="0"/>
                <a:cs typeface="+mj-cs"/>
              </a:rPr>
              <a:t>]</a:t>
            </a:r>
            <a:r>
              <a:rPr lang="ar-DZ" dirty="0">
                <a:latin typeface="Calibri" panose="020F0502020204030204" pitchFamily="34" charset="0"/>
                <a:ea typeface="Calibri" panose="020F0502020204030204" pitchFamily="34" charset="0"/>
                <a:cs typeface="+mj-cs"/>
              </a:rPr>
              <a:t> الكلمة أو الجملة التي تريد إضافتها </a:t>
            </a:r>
            <a:r>
              <a:rPr lang="ar-DZ" b="1" dirty="0">
                <a:latin typeface="Calibri" panose="020F0502020204030204" pitchFamily="34" charset="0"/>
                <a:ea typeface="Calibri" panose="020F0502020204030204" pitchFamily="34" charset="0"/>
                <a:cs typeface="+mj-cs"/>
              </a:rPr>
              <a:t>لاستمارة المتغيرات الديناميكية</a:t>
            </a:r>
            <a:endParaRPr lang="fr-FR" b="1" dirty="0">
              <a:effectLst/>
              <a:latin typeface="Calibri" panose="020F0502020204030204" pitchFamily="34" charset="0"/>
              <a:ea typeface="Calibri" panose="020F0502020204030204" pitchFamily="34" charset="0"/>
              <a:cs typeface="+mj-cs"/>
            </a:endParaRPr>
          </a:p>
        </p:txBody>
      </p:sp>
      <p:cxnSp>
        <p:nvCxnSpPr>
          <p:cNvPr id="9" name="Connecteur droit avec flèche 8">
            <a:extLst>
              <a:ext uri="{FF2B5EF4-FFF2-40B4-BE49-F238E27FC236}">
                <a16:creationId xmlns:a16="http://schemas.microsoft.com/office/drawing/2014/main" id="{6D9D34E2-4D4C-F5A6-2BB1-C704B29F952A}"/>
              </a:ext>
            </a:extLst>
          </p:cNvPr>
          <p:cNvCxnSpPr/>
          <p:nvPr/>
        </p:nvCxnSpPr>
        <p:spPr>
          <a:xfrm>
            <a:off x="7772400" y="1931769"/>
            <a:ext cx="479299" cy="5777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23467A2-3645-CD52-744D-170F5E128352}"/>
              </a:ext>
            </a:extLst>
          </p:cNvPr>
          <p:cNvSpPr/>
          <p:nvPr/>
        </p:nvSpPr>
        <p:spPr>
          <a:xfrm>
            <a:off x="8178800" y="2484311"/>
            <a:ext cx="392429" cy="343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5DD1848B-A51A-0379-74BD-EA8DBE9A2C3A}"/>
              </a:ext>
            </a:extLst>
          </p:cNvPr>
          <p:cNvPicPr>
            <a:picLocks noChangeAspect="1"/>
          </p:cNvPicPr>
          <p:nvPr/>
        </p:nvPicPr>
        <p:blipFill>
          <a:blip r:embed="rId3"/>
          <a:stretch>
            <a:fillRect/>
          </a:stretch>
        </p:blipFill>
        <p:spPr>
          <a:xfrm>
            <a:off x="5132174" y="2881429"/>
            <a:ext cx="1992692" cy="1261502"/>
          </a:xfrm>
          <a:prstGeom prst="rect">
            <a:avLst/>
          </a:prstGeom>
          <a:ln w="19050">
            <a:solidFill>
              <a:srgbClr val="FF0000"/>
            </a:solidFill>
          </a:ln>
        </p:spPr>
      </p:pic>
      <p:cxnSp>
        <p:nvCxnSpPr>
          <p:cNvPr id="18" name="Connecteur droit avec flèche 17">
            <a:extLst>
              <a:ext uri="{FF2B5EF4-FFF2-40B4-BE49-F238E27FC236}">
                <a16:creationId xmlns:a16="http://schemas.microsoft.com/office/drawing/2014/main" id="{EA868536-6E50-FEE0-919B-3920F4BA8694}"/>
              </a:ext>
            </a:extLst>
          </p:cNvPr>
          <p:cNvCxnSpPr>
            <a:cxnSpLocks/>
          </p:cNvCxnSpPr>
          <p:nvPr/>
        </p:nvCxnSpPr>
        <p:spPr>
          <a:xfrm flipH="1" flipV="1">
            <a:off x="8571229" y="2828290"/>
            <a:ext cx="1009651" cy="6007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69835F71-2B0E-DA50-3847-E7149B4A61C9}"/>
              </a:ext>
            </a:extLst>
          </p:cNvPr>
          <p:cNvCxnSpPr>
            <a:cxnSpLocks/>
          </p:cNvCxnSpPr>
          <p:nvPr/>
        </p:nvCxnSpPr>
        <p:spPr>
          <a:xfrm flipH="1">
            <a:off x="7124865" y="2828290"/>
            <a:ext cx="1053935" cy="4635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009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ACFAF-35AB-2E2B-9D3F-605AF54CD97C}"/>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35C4FC2A-98A8-886F-5D43-988876731741}"/>
              </a:ext>
            </a:extLst>
          </p:cNvPr>
          <p:cNvPicPr>
            <a:picLocks noChangeAspect="1"/>
          </p:cNvPicPr>
          <p:nvPr/>
        </p:nvPicPr>
        <p:blipFill>
          <a:blip r:embed="rId2"/>
          <a:stretch>
            <a:fillRect/>
          </a:stretch>
        </p:blipFill>
        <p:spPr>
          <a:xfrm>
            <a:off x="0" y="441832"/>
            <a:ext cx="12192000" cy="5974336"/>
          </a:xfrm>
          <a:prstGeom prst="rect">
            <a:avLst/>
          </a:prstGeom>
        </p:spPr>
      </p:pic>
      <p:sp>
        <p:nvSpPr>
          <p:cNvPr id="3" name="TextBox 3">
            <a:extLst>
              <a:ext uri="{FF2B5EF4-FFF2-40B4-BE49-F238E27FC236}">
                <a16:creationId xmlns:a16="http://schemas.microsoft.com/office/drawing/2014/main" id="{3888534F-B664-C522-A88C-AB2F6AFE0CA4}"/>
              </a:ext>
            </a:extLst>
          </p:cNvPr>
          <p:cNvSpPr txBox="1"/>
          <p:nvPr/>
        </p:nvSpPr>
        <p:spPr>
          <a:xfrm>
            <a:off x="4315626" y="1329695"/>
            <a:ext cx="4265868"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mj-cs"/>
              </a:rPr>
              <a:t>عند الانتهاء من تحضير البنود والمتغيرات، انقر على زر </a:t>
            </a:r>
            <a:r>
              <a:rPr lang="ar-DZ" sz="2000" b="1" dirty="0">
                <a:effectLst/>
                <a:latin typeface="Calibri" panose="020F0502020204030204" pitchFamily="34" charset="0"/>
                <a:ea typeface="Calibri" panose="020F0502020204030204" pitchFamily="34" charset="0"/>
                <a:cs typeface="+mj-cs"/>
              </a:rPr>
              <a:t>"</a:t>
            </a:r>
            <a:r>
              <a:rPr lang="ar-DZ" sz="2000" b="1" dirty="0" err="1">
                <a:effectLst/>
                <a:latin typeface="Calibri" panose="020F0502020204030204" pitchFamily="34" charset="0"/>
                <a:ea typeface="Calibri" panose="020F0502020204030204" pitchFamily="34" charset="0"/>
                <a:cs typeface="+mj-cs"/>
              </a:rPr>
              <a:t>إستمارة</a:t>
            </a:r>
            <a:r>
              <a:rPr lang="ar-DZ" sz="2000" b="1" dirty="0">
                <a:effectLst/>
                <a:latin typeface="Calibri" panose="020F0502020204030204" pitchFamily="34" charset="0"/>
                <a:ea typeface="Calibri" panose="020F0502020204030204" pitchFamily="34" charset="0"/>
                <a:cs typeface="+mj-cs"/>
              </a:rPr>
              <a:t> المتغيرات"</a:t>
            </a:r>
            <a:endParaRPr lang="fr-FR" sz="2000" b="1" dirty="0">
              <a:effectLst/>
              <a:latin typeface="Calibri" panose="020F0502020204030204" pitchFamily="34" charset="0"/>
              <a:ea typeface="Calibri" panose="020F0502020204030204" pitchFamily="34" charset="0"/>
              <a:cs typeface="+mj-cs"/>
            </a:endParaRPr>
          </a:p>
        </p:txBody>
      </p:sp>
      <p:cxnSp>
        <p:nvCxnSpPr>
          <p:cNvPr id="9" name="Connecteur droit avec flèche 8">
            <a:extLst>
              <a:ext uri="{FF2B5EF4-FFF2-40B4-BE49-F238E27FC236}">
                <a16:creationId xmlns:a16="http://schemas.microsoft.com/office/drawing/2014/main" id="{F2605D01-1EAB-EC7A-90E1-41EA50AAA20E}"/>
              </a:ext>
            </a:extLst>
          </p:cNvPr>
          <p:cNvCxnSpPr>
            <a:cxnSpLocks/>
            <a:stCxn id="3" idx="2"/>
            <a:endCxn id="11" idx="0"/>
          </p:cNvCxnSpPr>
          <p:nvPr/>
        </p:nvCxnSpPr>
        <p:spPr>
          <a:xfrm rot="16200000" flipH="1">
            <a:off x="6671916" y="1841026"/>
            <a:ext cx="419928" cy="86664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D24DE46-ADC9-657C-9811-C125AD17D89D}"/>
              </a:ext>
            </a:extLst>
          </p:cNvPr>
          <p:cNvSpPr/>
          <p:nvPr/>
        </p:nvSpPr>
        <p:spPr>
          <a:xfrm>
            <a:off x="6742633" y="2484311"/>
            <a:ext cx="1145136" cy="343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165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AA8E14B-F14F-BB09-BB04-0D2AAE12ABC5}"/>
              </a:ext>
            </a:extLst>
          </p:cNvPr>
          <p:cNvPicPr>
            <a:picLocks noChangeAspect="1"/>
          </p:cNvPicPr>
          <p:nvPr/>
        </p:nvPicPr>
        <p:blipFill>
          <a:blip r:embed="rId2"/>
          <a:stretch>
            <a:fillRect/>
          </a:stretch>
        </p:blipFill>
        <p:spPr>
          <a:xfrm>
            <a:off x="0" y="434022"/>
            <a:ext cx="12192000" cy="5989955"/>
          </a:xfrm>
          <a:prstGeom prst="rect">
            <a:avLst/>
          </a:prstGeom>
        </p:spPr>
      </p:pic>
      <p:sp>
        <p:nvSpPr>
          <p:cNvPr id="3" name="TextBox 3">
            <a:extLst>
              <a:ext uri="{FF2B5EF4-FFF2-40B4-BE49-F238E27FC236}">
                <a16:creationId xmlns:a16="http://schemas.microsoft.com/office/drawing/2014/main" id="{B978E477-5141-49C3-AF34-D3DD7F6E4573}"/>
              </a:ext>
            </a:extLst>
          </p:cNvPr>
          <p:cNvSpPr txBox="1"/>
          <p:nvPr/>
        </p:nvSpPr>
        <p:spPr>
          <a:xfrm>
            <a:off x="4739307" y="1202713"/>
            <a:ext cx="2852530" cy="40004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effectLst/>
                <a:latin typeface="Calibri" panose="020F0502020204030204" pitchFamily="34" charset="0"/>
                <a:ea typeface="Calibri" panose="020F0502020204030204" pitchFamily="34" charset="0"/>
                <a:cs typeface="+mj-cs"/>
              </a:rPr>
              <a:t>تنقسم </a:t>
            </a:r>
            <a:r>
              <a:rPr lang="ar-DZ" sz="2000" b="1" dirty="0">
                <a:effectLst/>
                <a:latin typeface="Calibri" panose="020F0502020204030204" pitchFamily="34" charset="0"/>
                <a:ea typeface="Calibri" panose="020F0502020204030204" pitchFamily="34" charset="0"/>
                <a:cs typeface="+mj-cs"/>
              </a:rPr>
              <a:t>الاستمارة</a:t>
            </a:r>
            <a:r>
              <a:rPr lang="ar-DZ" dirty="0">
                <a:effectLst/>
                <a:latin typeface="Calibri" panose="020F0502020204030204" pitchFamily="34" charset="0"/>
                <a:ea typeface="Calibri" panose="020F0502020204030204" pitchFamily="34" charset="0"/>
                <a:cs typeface="+mj-cs"/>
              </a:rPr>
              <a:t> إلى ثلاث أجزاء: </a:t>
            </a:r>
            <a:endParaRPr lang="fr-FR" dirty="0">
              <a:effectLst/>
              <a:latin typeface="Calibri" panose="020F0502020204030204" pitchFamily="34" charset="0"/>
              <a:ea typeface="Calibri" panose="020F0502020204030204" pitchFamily="34" charset="0"/>
              <a:cs typeface="+mj-cs"/>
            </a:endParaRPr>
          </a:p>
        </p:txBody>
      </p:sp>
      <p:sp>
        <p:nvSpPr>
          <p:cNvPr id="4" name="TextBox 3">
            <a:extLst>
              <a:ext uri="{FF2B5EF4-FFF2-40B4-BE49-F238E27FC236}">
                <a16:creationId xmlns:a16="http://schemas.microsoft.com/office/drawing/2014/main" id="{02A9C7F7-A1DF-4C7A-97B2-DA2AB966104D}"/>
              </a:ext>
            </a:extLst>
          </p:cNvPr>
          <p:cNvSpPr txBox="1"/>
          <p:nvPr/>
        </p:nvSpPr>
        <p:spPr>
          <a:xfrm>
            <a:off x="8496647" y="1763832"/>
            <a:ext cx="1064112"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b="1" dirty="0" err="1">
                <a:latin typeface="Calibri" panose="020F0502020204030204" pitchFamily="34" charset="0"/>
                <a:ea typeface="Calibri" panose="020F0502020204030204" pitchFamily="34" charset="0"/>
                <a:cs typeface="+mj-cs"/>
              </a:rPr>
              <a:t>إسم</a:t>
            </a:r>
            <a:r>
              <a:rPr lang="ar-DZ" b="1" dirty="0">
                <a:latin typeface="Calibri" panose="020F0502020204030204" pitchFamily="34" charset="0"/>
                <a:ea typeface="Calibri" panose="020F0502020204030204" pitchFamily="34" charset="0"/>
                <a:cs typeface="+mj-cs"/>
              </a:rPr>
              <a:t> المتغير</a:t>
            </a:r>
            <a:endParaRPr lang="fr-FR" b="1" dirty="0">
              <a:effectLst/>
              <a:latin typeface="Calibri" panose="020F0502020204030204" pitchFamily="34" charset="0"/>
              <a:ea typeface="Calibri" panose="020F0502020204030204" pitchFamily="34" charset="0"/>
              <a:cs typeface="+mj-cs"/>
            </a:endParaRPr>
          </a:p>
        </p:txBody>
      </p:sp>
      <p:sp>
        <p:nvSpPr>
          <p:cNvPr id="6" name="TextBox 3">
            <a:extLst>
              <a:ext uri="{FF2B5EF4-FFF2-40B4-BE49-F238E27FC236}">
                <a16:creationId xmlns:a16="http://schemas.microsoft.com/office/drawing/2014/main" id="{1470D3D2-C707-43A9-82C6-DEA410486BE6}"/>
              </a:ext>
            </a:extLst>
          </p:cNvPr>
          <p:cNvSpPr txBox="1"/>
          <p:nvPr/>
        </p:nvSpPr>
        <p:spPr>
          <a:xfrm>
            <a:off x="3384932" y="1851057"/>
            <a:ext cx="1171417"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b="1" dirty="0">
                <a:effectLst/>
                <a:latin typeface="Calibri" panose="020F0502020204030204" pitchFamily="34" charset="0"/>
                <a:ea typeface="Calibri" panose="020F0502020204030204" pitchFamily="34" charset="0"/>
                <a:cs typeface="+mj-cs"/>
              </a:rPr>
              <a:t>قيمة المتغير</a:t>
            </a:r>
            <a:endParaRPr lang="fr-FR" b="1" dirty="0">
              <a:effectLst/>
              <a:latin typeface="Calibri" panose="020F0502020204030204" pitchFamily="34" charset="0"/>
              <a:ea typeface="Calibri" panose="020F0502020204030204" pitchFamily="34" charset="0"/>
              <a:cs typeface="+mj-cs"/>
            </a:endParaRPr>
          </a:p>
        </p:txBody>
      </p:sp>
      <p:sp>
        <p:nvSpPr>
          <p:cNvPr id="7" name="TextBox 3">
            <a:extLst>
              <a:ext uri="{FF2B5EF4-FFF2-40B4-BE49-F238E27FC236}">
                <a16:creationId xmlns:a16="http://schemas.microsoft.com/office/drawing/2014/main" id="{96316FFE-F328-4ABD-87BA-953610B42322}"/>
              </a:ext>
            </a:extLst>
          </p:cNvPr>
          <p:cNvSpPr txBox="1"/>
          <p:nvPr/>
        </p:nvSpPr>
        <p:spPr>
          <a:xfrm>
            <a:off x="6223930" y="1934182"/>
            <a:ext cx="1257262"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b="1" dirty="0">
                <a:effectLst/>
                <a:latin typeface="Calibri" panose="020F0502020204030204" pitchFamily="34" charset="0"/>
                <a:ea typeface="Calibri" panose="020F0502020204030204" pitchFamily="34" charset="0"/>
                <a:cs typeface="+mj-cs"/>
              </a:rPr>
              <a:t>نوع المتغي</a:t>
            </a:r>
            <a:r>
              <a:rPr lang="ar-DZ" b="1" dirty="0">
                <a:latin typeface="Calibri" panose="020F0502020204030204" pitchFamily="34" charset="0"/>
                <a:ea typeface="Calibri" panose="020F0502020204030204" pitchFamily="34" charset="0"/>
                <a:cs typeface="+mj-cs"/>
              </a:rPr>
              <a:t>ر</a:t>
            </a:r>
            <a:endParaRPr lang="fr-FR" b="1" dirty="0">
              <a:effectLst/>
              <a:latin typeface="Calibri" panose="020F0502020204030204" pitchFamily="34" charset="0"/>
              <a:ea typeface="Calibri" panose="020F0502020204030204" pitchFamily="34" charset="0"/>
              <a:cs typeface="+mj-cs"/>
            </a:endParaRPr>
          </a:p>
        </p:txBody>
      </p:sp>
      <p:cxnSp>
        <p:nvCxnSpPr>
          <p:cNvPr id="11" name="Connecteur : en arc 10">
            <a:extLst>
              <a:ext uri="{FF2B5EF4-FFF2-40B4-BE49-F238E27FC236}">
                <a16:creationId xmlns:a16="http://schemas.microsoft.com/office/drawing/2014/main" id="{7D2B198F-8686-4AB1-8FA1-56D8C5CD88F3}"/>
              </a:ext>
            </a:extLst>
          </p:cNvPr>
          <p:cNvCxnSpPr>
            <a:cxnSpLocks/>
          </p:cNvCxnSpPr>
          <p:nvPr/>
        </p:nvCxnSpPr>
        <p:spPr>
          <a:xfrm rot="10800000" flipV="1">
            <a:off x="4551660" y="1576789"/>
            <a:ext cx="1114203" cy="374082"/>
          </a:xfrm>
          <a:prstGeom prst="curvedConnector3">
            <a:avLst>
              <a:gd name="adj1" fmla="val 4539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rc 12">
            <a:extLst>
              <a:ext uri="{FF2B5EF4-FFF2-40B4-BE49-F238E27FC236}">
                <a16:creationId xmlns:a16="http://schemas.microsoft.com/office/drawing/2014/main" id="{8F3CC89F-A03D-4676-8109-7746A296781A}"/>
              </a:ext>
            </a:extLst>
          </p:cNvPr>
          <p:cNvCxnSpPr>
            <a:cxnSpLocks/>
            <a:stCxn id="3" idx="2"/>
            <a:endCxn id="7" idx="0"/>
          </p:cNvCxnSpPr>
          <p:nvPr/>
        </p:nvCxnSpPr>
        <p:spPr>
          <a:xfrm rot="16200000" flipH="1">
            <a:off x="6343355" y="1424975"/>
            <a:ext cx="331423" cy="686989"/>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 en arc 14">
            <a:extLst>
              <a:ext uri="{FF2B5EF4-FFF2-40B4-BE49-F238E27FC236}">
                <a16:creationId xmlns:a16="http://schemas.microsoft.com/office/drawing/2014/main" id="{BE012F39-69C5-4ECE-9FAC-43A60E805789}"/>
              </a:ext>
            </a:extLst>
          </p:cNvPr>
          <p:cNvCxnSpPr>
            <a:endCxn id="4" idx="1"/>
          </p:cNvCxnSpPr>
          <p:nvPr/>
        </p:nvCxnSpPr>
        <p:spPr>
          <a:xfrm>
            <a:off x="6872523" y="1576792"/>
            <a:ext cx="1624124" cy="374079"/>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A47CF808-2A82-FAEB-9C23-598806F511E1}"/>
              </a:ext>
            </a:extLst>
          </p:cNvPr>
          <p:cNvCxnSpPr/>
          <p:nvPr/>
        </p:nvCxnSpPr>
        <p:spPr>
          <a:xfrm>
            <a:off x="9560759" y="2137909"/>
            <a:ext cx="377568" cy="2358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FC9E64E-60A8-AF2E-D57C-53719B6EDCB6}"/>
              </a:ext>
            </a:extLst>
          </p:cNvPr>
          <p:cNvSpPr/>
          <p:nvPr/>
        </p:nvSpPr>
        <p:spPr>
          <a:xfrm>
            <a:off x="6096000" y="2308258"/>
            <a:ext cx="2103893" cy="235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31EE8E70-B94B-D8DA-B29F-4352061609E3}"/>
              </a:ext>
            </a:extLst>
          </p:cNvPr>
          <p:cNvSpPr/>
          <p:nvPr/>
        </p:nvSpPr>
        <p:spPr>
          <a:xfrm>
            <a:off x="1727201" y="2223933"/>
            <a:ext cx="4240870" cy="4956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4359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7EAEBD37-C149-4FAF-9481-BAAA075B5556}"/>
              </a:ext>
            </a:extLst>
          </p:cNvPr>
          <p:cNvSpPr txBox="1"/>
          <p:nvPr/>
        </p:nvSpPr>
        <p:spPr>
          <a:xfrm>
            <a:off x="2083641" y="5702669"/>
            <a:ext cx="8430039"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latin typeface="Calibri" panose="020F0502020204030204" pitchFamily="34" charset="0"/>
                <a:ea typeface="Calibri" panose="020F0502020204030204" pitchFamily="34" charset="0"/>
                <a:cs typeface="+mj-cs"/>
              </a:rPr>
              <a:t>املأ باقي الخانات وأنقر على زر الحفظ لحفظ التعديلات والاطلاع على النتيجة في فضاء التحرير</a:t>
            </a:r>
            <a:endParaRPr lang="fr-FR" dirty="0">
              <a:effectLst/>
              <a:latin typeface="Calibri" panose="020F0502020204030204" pitchFamily="34" charset="0"/>
              <a:ea typeface="Calibri" panose="020F0502020204030204" pitchFamily="34" charset="0"/>
              <a:cs typeface="+mj-cs"/>
            </a:endParaRPr>
          </a:p>
        </p:txBody>
      </p:sp>
      <p:grpSp>
        <p:nvGrpSpPr>
          <p:cNvPr id="2" name="Groupe 1">
            <a:extLst>
              <a:ext uri="{FF2B5EF4-FFF2-40B4-BE49-F238E27FC236}">
                <a16:creationId xmlns:a16="http://schemas.microsoft.com/office/drawing/2014/main" id="{28130708-E09A-2980-8EE5-F1868BA75D2A}"/>
              </a:ext>
            </a:extLst>
          </p:cNvPr>
          <p:cNvGrpSpPr/>
          <p:nvPr/>
        </p:nvGrpSpPr>
        <p:grpSpPr>
          <a:xfrm>
            <a:off x="0" y="0"/>
            <a:ext cx="12192000" cy="5947938"/>
            <a:chOff x="0" y="453545"/>
            <a:chExt cx="12192000" cy="5947938"/>
          </a:xfrm>
        </p:grpSpPr>
        <p:pic>
          <p:nvPicPr>
            <p:cNvPr id="6" name="Image 5">
              <a:extLst>
                <a:ext uri="{FF2B5EF4-FFF2-40B4-BE49-F238E27FC236}">
                  <a16:creationId xmlns:a16="http://schemas.microsoft.com/office/drawing/2014/main" id="{42C5BEA9-9E47-D928-3176-253BFB7A877A}"/>
                </a:ext>
              </a:extLst>
            </p:cNvPr>
            <p:cNvPicPr>
              <a:picLocks noChangeAspect="1"/>
            </p:cNvPicPr>
            <p:nvPr/>
          </p:nvPicPr>
          <p:blipFill>
            <a:blip r:embed="rId2"/>
            <a:stretch>
              <a:fillRect/>
            </a:stretch>
          </p:blipFill>
          <p:spPr>
            <a:xfrm>
              <a:off x="0" y="456517"/>
              <a:ext cx="12192000" cy="5944966"/>
            </a:xfrm>
            <a:prstGeom prst="rect">
              <a:avLst/>
            </a:prstGeom>
          </p:spPr>
        </p:pic>
        <p:sp>
          <p:nvSpPr>
            <p:cNvPr id="3" name="TextBox 3">
              <a:extLst>
                <a:ext uri="{FF2B5EF4-FFF2-40B4-BE49-F238E27FC236}">
                  <a16:creationId xmlns:a16="http://schemas.microsoft.com/office/drawing/2014/main" id="{AD735ED5-FC8B-44D3-A1C2-EEAB982E31E1}"/>
                </a:ext>
              </a:extLst>
            </p:cNvPr>
            <p:cNvSpPr txBox="1"/>
            <p:nvPr/>
          </p:nvSpPr>
          <p:spPr>
            <a:xfrm>
              <a:off x="1018630" y="1345513"/>
              <a:ext cx="8430040"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latin typeface="Calibri" panose="020F0502020204030204" pitchFamily="34" charset="0"/>
                  <a:ea typeface="Calibri" panose="020F0502020204030204" pitchFamily="34" charset="0"/>
                  <a:cs typeface="+mj-cs"/>
                </a:rPr>
                <a:t>في حال كان </a:t>
              </a:r>
              <a:r>
                <a:rPr lang="ar-DZ" dirty="0" err="1">
                  <a:latin typeface="Calibri" panose="020F0502020204030204" pitchFamily="34" charset="0"/>
                  <a:ea typeface="Calibri" panose="020F0502020204030204" pitchFamily="34" charset="0"/>
                  <a:cs typeface="+mj-cs"/>
                </a:rPr>
                <a:t>إسم</a:t>
              </a:r>
              <a:r>
                <a:rPr lang="ar-DZ" dirty="0">
                  <a:latin typeface="Calibri" panose="020F0502020204030204" pitchFamily="34" charset="0"/>
                  <a:ea typeface="Calibri" panose="020F0502020204030204" pitchFamily="34" charset="0"/>
                  <a:cs typeface="+mj-cs"/>
                </a:rPr>
                <a:t> </a:t>
              </a:r>
              <a:r>
                <a:rPr lang="ar-DZ" b="1" dirty="0">
                  <a:latin typeface="Calibri" panose="020F0502020204030204" pitchFamily="34" charset="0"/>
                  <a:ea typeface="Calibri" panose="020F0502020204030204" pitchFamily="34" charset="0"/>
                  <a:cs typeface="+mj-cs"/>
                </a:rPr>
                <a:t>المتغير</a:t>
              </a:r>
              <a:r>
                <a:rPr lang="ar-DZ" dirty="0">
                  <a:latin typeface="Calibri" panose="020F0502020204030204" pitchFamily="34" charset="0"/>
                  <a:ea typeface="Calibri" panose="020F0502020204030204" pitchFamily="34" charset="0"/>
                  <a:cs typeface="+mj-cs"/>
                </a:rPr>
                <a:t> </a:t>
              </a:r>
              <a:r>
                <a:rPr lang="ar-DZ" b="1" dirty="0">
                  <a:latin typeface="Calibri" panose="020F0502020204030204" pitchFamily="34" charset="0"/>
                  <a:ea typeface="Calibri" panose="020F0502020204030204" pitchFamily="34" charset="0"/>
                </a:rPr>
                <a:t>[السيد]</a:t>
              </a:r>
              <a:r>
                <a:rPr lang="ar-DZ" dirty="0">
                  <a:latin typeface="Calibri" panose="020F0502020204030204" pitchFamily="34" charset="0"/>
                  <a:ea typeface="Calibri" panose="020F0502020204030204" pitchFamily="34" charset="0"/>
                  <a:cs typeface="+mj-cs"/>
                </a:rPr>
                <a:t>، حدد نوع المتغير </a:t>
              </a:r>
              <a:r>
                <a:rPr lang="ar-DZ" b="1" dirty="0">
                  <a:latin typeface="Calibri" panose="020F0502020204030204" pitchFamily="34" charset="0"/>
                  <a:ea typeface="Calibri" panose="020F0502020204030204" pitchFamily="34" charset="0"/>
                  <a:cs typeface="+mj-cs"/>
                </a:rPr>
                <a:t>"شخص طبيعي"</a:t>
              </a:r>
              <a:r>
                <a:rPr lang="ar-DZ" dirty="0">
                  <a:latin typeface="Calibri" panose="020F0502020204030204" pitchFamily="34" charset="0"/>
                  <a:ea typeface="Calibri" panose="020F0502020204030204" pitchFamily="34" charset="0"/>
                  <a:cs typeface="+mj-cs"/>
                </a:rPr>
                <a:t>، واكتب لقب الزبون لتُسترجع باقي معلوماته الشخصية من وثائق الثبوتية الممسوحة والمحفوظة في </a:t>
              </a:r>
              <a:r>
                <a:rPr lang="ar-DZ" b="1" dirty="0">
                  <a:latin typeface="Calibri" panose="020F0502020204030204" pitchFamily="34" charset="0"/>
                  <a:ea typeface="Calibri" panose="020F0502020204030204" pitchFamily="34" charset="0"/>
                  <a:cs typeface="+mj-cs"/>
                </a:rPr>
                <a:t>سجل الأشخاص الطبيعيين </a:t>
              </a:r>
              <a:r>
                <a:rPr lang="ar-DZ" dirty="0">
                  <a:latin typeface="Calibri" panose="020F0502020204030204" pitchFamily="34" charset="0"/>
                  <a:ea typeface="Calibri" panose="020F0502020204030204" pitchFamily="34" charset="0"/>
                  <a:cs typeface="+mj-cs"/>
                </a:rPr>
                <a:t>ضمن نظام الموثق الجزائري</a:t>
              </a:r>
              <a:endParaRPr lang="fr-FR" dirty="0">
                <a:effectLst/>
                <a:latin typeface="Calibri" panose="020F0502020204030204" pitchFamily="34" charset="0"/>
                <a:ea typeface="Calibri" panose="020F0502020204030204" pitchFamily="34" charset="0"/>
                <a:cs typeface="+mj-cs"/>
              </a:endParaRPr>
            </a:p>
          </p:txBody>
        </p:sp>
        <p:sp>
          <p:nvSpPr>
            <p:cNvPr id="4" name="TextBox 3">
              <a:extLst>
                <a:ext uri="{FF2B5EF4-FFF2-40B4-BE49-F238E27FC236}">
                  <a16:creationId xmlns:a16="http://schemas.microsoft.com/office/drawing/2014/main" id="{F183792F-BD40-42D7-91F6-92A4B12ADDF9}"/>
                </a:ext>
              </a:extLst>
            </p:cNvPr>
            <p:cNvSpPr txBox="1"/>
            <p:nvPr/>
          </p:nvSpPr>
          <p:spPr>
            <a:xfrm>
              <a:off x="5371010" y="453545"/>
              <a:ext cx="1602380" cy="5305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800" b="1" dirty="0">
                  <a:solidFill>
                    <a:srgbClr val="FF0000"/>
                  </a:solidFill>
                  <a:effectLst/>
                  <a:latin typeface="Calibri" panose="020F0502020204030204" pitchFamily="34" charset="0"/>
                  <a:ea typeface="Calibri" panose="020F0502020204030204" pitchFamily="34" charset="0"/>
                  <a:cs typeface="+mj-cs"/>
                </a:rPr>
                <a:t>المثال الأول</a:t>
              </a:r>
              <a:endParaRPr lang="fr-FR" sz="2800" b="1" dirty="0">
                <a:solidFill>
                  <a:srgbClr val="FF0000"/>
                </a:solidFill>
                <a:effectLst/>
                <a:latin typeface="Calibri" panose="020F0502020204030204" pitchFamily="34" charset="0"/>
                <a:ea typeface="Calibri" panose="020F0502020204030204" pitchFamily="34" charset="0"/>
                <a:cs typeface="+mj-cs"/>
              </a:endParaRPr>
            </a:p>
          </p:txBody>
        </p:sp>
        <p:pic>
          <p:nvPicPr>
            <p:cNvPr id="10" name="Image 9">
              <a:extLst>
                <a:ext uri="{FF2B5EF4-FFF2-40B4-BE49-F238E27FC236}">
                  <a16:creationId xmlns:a16="http://schemas.microsoft.com/office/drawing/2014/main" id="{3E920BB9-DD5B-2993-C5C2-09E6A558068B}"/>
                </a:ext>
              </a:extLst>
            </p:cNvPr>
            <p:cNvPicPr>
              <a:picLocks noChangeAspect="1"/>
            </p:cNvPicPr>
            <p:nvPr/>
          </p:nvPicPr>
          <p:blipFill>
            <a:blip r:embed="rId3"/>
            <a:stretch>
              <a:fillRect/>
            </a:stretch>
          </p:blipFill>
          <p:spPr>
            <a:xfrm>
              <a:off x="1678935" y="2166524"/>
              <a:ext cx="4348485" cy="802399"/>
            </a:xfrm>
            <a:prstGeom prst="rect">
              <a:avLst/>
            </a:prstGeom>
            <a:ln w="12700">
              <a:solidFill>
                <a:srgbClr val="FF0000"/>
              </a:solidFill>
            </a:ln>
          </p:spPr>
        </p:pic>
        <p:sp>
          <p:nvSpPr>
            <p:cNvPr id="11" name="Rectangle 10">
              <a:extLst>
                <a:ext uri="{FF2B5EF4-FFF2-40B4-BE49-F238E27FC236}">
                  <a16:creationId xmlns:a16="http://schemas.microsoft.com/office/drawing/2014/main" id="{FD698664-FC71-5777-485D-2F145008F0AB}"/>
                </a:ext>
              </a:extLst>
            </p:cNvPr>
            <p:cNvSpPr/>
            <p:nvPr/>
          </p:nvSpPr>
          <p:spPr>
            <a:xfrm>
              <a:off x="6172200" y="2225040"/>
              <a:ext cx="2034540" cy="328744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Image 7">
            <a:extLst>
              <a:ext uri="{FF2B5EF4-FFF2-40B4-BE49-F238E27FC236}">
                <a16:creationId xmlns:a16="http://schemas.microsoft.com/office/drawing/2014/main" id="{C07155BF-7554-97BC-7607-DBE890A49890}"/>
              </a:ext>
            </a:extLst>
          </p:cNvPr>
          <p:cNvPicPr>
            <a:picLocks noChangeAspect="1"/>
          </p:cNvPicPr>
          <p:nvPr/>
        </p:nvPicPr>
        <p:blipFill>
          <a:blip r:embed="rId4"/>
          <a:stretch>
            <a:fillRect/>
          </a:stretch>
        </p:blipFill>
        <p:spPr>
          <a:xfrm>
            <a:off x="1157244" y="5458423"/>
            <a:ext cx="9282545" cy="1369743"/>
          </a:xfrm>
          <a:prstGeom prst="rect">
            <a:avLst/>
          </a:prstGeom>
          <a:ln w="28575">
            <a:solidFill>
              <a:srgbClr val="FF0000"/>
            </a:solidFill>
          </a:ln>
          <a:effectLst>
            <a:outerShdw blurRad="190500" algn="tl" rotWithShape="0">
              <a:srgbClr val="000000">
                <a:alpha val="70000"/>
              </a:srgbClr>
            </a:outerShdw>
          </a:effectLst>
        </p:spPr>
      </p:pic>
      <p:sp>
        <p:nvSpPr>
          <p:cNvPr id="12" name="ZoneTexte 11">
            <a:extLst>
              <a:ext uri="{FF2B5EF4-FFF2-40B4-BE49-F238E27FC236}">
                <a16:creationId xmlns:a16="http://schemas.microsoft.com/office/drawing/2014/main" id="{224F3272-15CA-BF80-FF57-B8B5F386B2A8}"/>
              </a:ext>
            </a:extLst>
          </p:cNvPr>
          <p:cNvSpPr txBox="1"/>
          <p:nvPr/>
        </p:nvSpPr>
        <p:spPr>
          <a:xfrm>
            <a:off x="4695568" y="5904481"/>
            <a:ext cx="3196281" cy="707886"/>
          </a:xfrm>
          <a:prstGeom prst="rect">
            <a:avLst/>
          </a:prstGeom>
          <a:noFill/>
          <a:ln w="19050">
            <a:solidFill>
              <a:srgbClr val="FF0000"/>
            </a:solidFill>
          </a:ln>
        </p:spPr>
        <p:txBody>
          <a:bodyPr wrap="square" rtlCol="0">
            <a:spAutoFit/>
          </a:bodyPr>
          <a:lstStyle/>
          <a:p>
            <a:pPr algn="ctr"/>
            <a:r>
              <a:rPr lang="ar-DZ" sz="2000" dirty="0">
                <a:latin typeface="Calibri" panose="020F0502020204030204" pitchFamily="34" charset="0"/>
                <a:ea typeface="Calibri" panose="020F0502020204030204" pitchFamily="34" charset="0"/>
              </a:rPr>
              <a:t>عند الانتهاء من التعديل اضغط على زر </a:t>
            </a:r>
            <a:r>
              <a:rPr lang="ar-DZ" sz="2000" b="1" dirty="0">
                <a:latin typeface="Calibri" panose="020F0502020204030204" pitchFamily="34" charset="0"/>
                <a:ea typeface="Calibri" panose="020F0502020204030204" pitchFamily="34" charset="0"/>
              </a:rPr>
              <a:t>"حفظ" </a:t>
            </a:r>
            <a:r>
              <a:rPr lang="ar-DZ" sz="2000" dirty="0">
                <a:latin typeface="Calibri" panose="020F0502020204030204" pitchFamily="34" charset="0"/>
                <a:ea typeface="Calibri" panose="020F0502020204030204" pitchFamily="34" charset="0"/>
              </a:rPr>
              <a:t>أسفل الشاشة</a:t>
            </a:r>
            <a:endParaRPr lang="fr-FR" sz="2000" dirty="0">
              <a:latin typeface="Calibri" panose="020F0502020204030204" pitchFamily="34" charset="0"/>
              <a:ea typeface="Calibri" panose="020F0502020204030204" pitchFamily="34" charset="0"/>
            </a:endParaRPr>
          </a:p>
        </p:txBody>
      </p:sp>
      <p:cxnSp>
        <p:nvCxnSpPr>
          <p:cNvPr id="14" name="Connecteur droit avec flèche 13">
            <a:extLst>
              <a:ext uri="{FF2B5EF4-FFF2-40B4-BE49-F238E27FC236}">
                <a16:creationId xmlns:a16="http://schemas.microsoft.com/office/drawing/2014/main" id="{5D88E829-90D1-5FFA-D83A-C4E094174F25}"/>
              </a:ext>
            </a:extLst>
          </p:cNvPr>
          <p:cNvCxnSpPr>
            <a:cxnSpLocks/>
            <a:stCxn id="12" idx="3"/>
          </p:cNvCxnSpPr>
          <p:nvPr/>
        </p:nvCxnSpPr>
        <p:spPr>
          <a:xfrm>
            <a:off x="7891849" y="6258424"/>
            <a:ext cx="808806" cy="2439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61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22F194C-BF7B-A54D-D1CA-7F878CF7D07D}"/>
              </a:ext>
            </a:extLst>
          </p:cNvPr>
          <p:cNvPicPr>
            <a:picLocks noChangeAspect="1"/>
          </p:cNvPicPr>
          <p:nvPr/>
        </p:nvPicPr>
        <p:blipFill>
          <a:blip r:embed="rId2"/>
          <a:stretch>
            <a:fillRect/>
          </a:stretch>
        </p:blipFill>
        <p:spPr>
          <a:xfrm>
            <a:off x="0" y="468907"/>
            <a:ext cx="12192000" cy="5920185"/>
          </a:xfrm>
          <a:prstGeom prst="rect">
            <a:avLst/>
          </a:prstGeom>
        </p:spPr>
      </p:pic>
      <p:sp>
        <p:nvSpPr>
          <p:cNvPr id="4" name="TextBox 3">
            <a:extLst>
              <a:ext uri="{FF2B5EF4-FFF2-40B4-BE49-F238E27FC236}">
                <a16:creationId xmlns:a16="http://schemas.microsoft.com/office/drawing/2014/main" id="{2B678F6E-AADC-4347-B4AE-5582DADC080D}"/>
              </a:ext>
            </a:extLst>
          </p:cNvPr>
          <p:cNvSpPr txBox="1"/>
          <p:nvPr/>
        </p:nvSpPr>
        <p:spPr>
          <a:xfrm>
            <a:off x="9953318" y="2785556"/>
            <a:ext cx="2238682" cy="21522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effectLst/>
                <a:latin typeface="Calibri" panose="020F0502020204030204" pitchFamily="34" charset="0"/>
                <a:ea typeface="Calibri" panose="020F0502020204030204" pitchFamily="34" charset="0"/>
                <a:cs typeface="+mj-cs"/>
              </a:rPr>
              <a:t>تم إدراج كل البيانات الخاصة </a:t>
            </a:r>
            <a:r>
              <a:rPr lang="ar-DZ" b="1" dirty="0">
                <a:effectLst/>
                <a:latin typeface="Calibri" panose="020F0502020204030204" pitchFamily="34" charset="0"/>
                <a:ea typeface="Calibri" panose="020F0502020204030204" pitchFamily="34" charset="0"/>
                <a:cs typeface="+mj-cs"/>
              </a:rPr>
              <a:t>بالبائع</a:t>
            </a:r>
            <a:r>
              <a:rPr lang="ar-DZ" dirty="0">
                <a:effectLst/>
                <a:latin typeface="Calibri" panose="020F0502020204030204" pitchFamily="34" charset="0"/>
                <a:ea typeface="Calibri" panose="020F0502020204030204" pitchFamily="34" charset="0"/>
                <a:cs typeface="+mj-cs"/>
              </a:rPr>
              <a:t> </a:t>
            </a:r>
            <a:r>
              <a:rPr lang="ar-DZ" dirty="0">
                <a:latin typeface="Calibri" panose="020F0502020204030204" pitchFamily="34" charset="0"/>
                <a:ea typeface="Calibri" panose="020F0502020204030204" pitchFamily="34" charset="0"/>
                <a:cs typeface="+mj-cs"/>
              </a:rPr>
              <a:t>بعد تحديد </a:t>
            </a:r>
            <a:r>
              <a:rPr lang="ar-DZ" b="1" dirty="0">
                <a:latin typeface="Calibri" panose="020F0502020204030204" pitchFamily="34" charset="0"/>
                <a:ea typeface="Calibri" panose="020F0502020204030204" pitchFamily="34" charset="0"/>
                <a:cs typeface="+mj-cs"/>
              </a:rPr>
              <a:t>نوع المتغير</a:t>
            </a:r>
            <a:r>
              <a:rPr lang="ar-DZ" dirty="0">
                <a:latin typeface="Calibri" panose="020F0502020204030204" pitchFamily="34" charset="0"/>
                <a:ea typeface="Calibri" panose="020F0502020204030204" pitchFamily="34" charset="0"/>
                <a:cs typeface="+mj-cs"/>
              </a:rPr>
              <a:t>، إذ يتم تحويل القيمة المدرجة إلى مقاطع أو فقرات حسب السياق الذي ترد فيه لربح الوقت وتفادي ارتكاب الأخطاء</a:t>
            </a:r>
            <a:endParaRPr lang="fr-FR" dirty="0">
              <a:effectLst/>
              <a:latin typeface="Calibri" panose="020F0502020204030204" pitchFamily="34" charset="0"/>
              <a:ea typeface="Calibri" panose="020F0502020204030204" pitchFamily="34" charset="0"/>
              <a:cs typeface="+mj-cs"/>
            </a:endParaRPr>
          </a:p>
        </p:txBody>
      </p:sp>
      <p:cxnSp>
        <p:nvCxnSpPr>
          <p:cNvPr id="5" name="Connecteur : en arc 4">
            <a:extLst>
              <a:ext uri="{FF2B5EF4-FFF2-40B4-BE49-F238E27FC236}">
                <a16:creationId xmlns:a16="http://schemas.microsoft.com/office/drawing/2014/main" id="{1DD00F89-5335-4AD7-B07F-07335322ACDE}"/>
              </a:ext>
            </a:extLst>
          </p:cNvPr>
          <p:cNvCxnSpPr>
            <a:cxnSpLocks/>
          </p:cNvCxnSpPr>
          <p:nvPr/>
        </p:nvCxnSpPr>
        <p:spPr>
          <a:xfrm rot="10800000" flipV="1">
            <a:off x="9485746" y="3345655"/>
            <a:ext cx="467573" cy="83343"/>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3">
            <a:extLst>
              <a:ext uri="{FF2B5EF4-FFF2-40B4-BE49-F238E27FC236}">
                <a16:creationId xmlns:a16="http://schemas.microsoft.com/office/drawing/2014/main" id="{3C432A0E-643F-4CD1-A06C-A0F00CDA40B1}"/>
              </a:ext>
            </a:extLst>
          </p:cNvPr>
          <p:cNvSpPr txBox="1"/>
          <p:nvPr/>
        </p:nvSpPr>
        <p:spPr>
          <a:xfrm>
            <a:off x="5330905" y="459495"/>
            <a:ext cx="1530190" cy="5305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800" b="1" dirty="0">
                <a:solidFill>
                  <a:srgbClr val="FF0000"/>
                </a:solidFill>
                <a:effectLst/>
                <a:latin typeface="Calibri" panose="020F0502020204030204" pitchFamily="34" charset="0"/>
                <a:ea typeface="Calibri" panose="020F0502020204030204" pitchFamily="34" charset="0"/>
                <a:cs typeface="+mj-cs"/>
              </a:rPr>
              <a:t>المثال الأول</a:t>
            </a:r>
            <a:endParaRPr lang="fr-FR" sz="2800" b="1" dirty="0">
              <a:solidFill>
                <a:srgbClr val="FF0000"/>
              </a:solidFill>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1567941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B3C5E94-55B4-0D7A-A541-3C6E42B51CAC}"/>
              </a:ext>
            </a:extLst>
          </p:cNvPr>
          <p:cNvPicPr>
            <a:picLocks noChangeAspect="1"/>
          </p:cNvPicPr>
          <p:nvPr/>
        </p:nvPicPr>
        <p:blipFill>
          <a:blip r:embed="rId2"/>
          <a:stretch>
            <a:fillRect/>
          </a:stretch>
        </p:blipFill>
        <p:spPr>
          <a:xfrm>
            <a:off x="0" y="421467"/>
            <a:ext cx="12192000" cy="6015065"/>
          </a:xfrm>
          <a:prstGeom prst="rect">
            <a:avLst/>
          </a:prstGeom>
        </p:spPr>
      </p:pic>
      <p:sp>
        <p:nvSpPr>
          <p:cNvPr id="4" name="TextBox 3">
            <a:extLst>
              <a:ext uri="{FF2B5EF4-FFF2-40B4-BE49-F238E27FC236}">
                <a16:creationId xmlns:a16="http://schemas.microsoft.com/office/drawing/2014/main" id="{DDCE738E-8C29-4C66-8F23-3D45E9D27827}"/>
              </a:ext>
            </a:extLst>
          </p:cNvPr>
          <p:cNvSpPr txBox="1"/>
          <p:nvPr/>
        </p:nvSpPr>
        <p:spPr>
          <a:xfrm>
            <a:off x="5306400" y="217683"/>
            <a:ext cx="1579193" cy="5305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800" b="1" dirty="0">
                <a:solidFill>
                  <a:srgbClr val="FF0000"/>
                </a:solidFill>
                <a:effectLst/>
                <a:latin typeface="Calibri" panose="020F0502020204030204" pitchFamily="34" charset="0"/>
                <a:ea typeface="Calibri" panose="020F0502020204030204" pitchFamily="34" charset="0"/>
                <a:cs typeface="+mj-cs"/>
              </a:rPr>
              <a:t>المثال الثاني</a:t>
            </a:r>
            <a:endParaRPr lang="fr-FR" sz="2800" b="1" dirty="0">
              <a:solidFill>
                <a:srgbClr val="FF0000"/>
              </a:solidFill>
              <a:effectLst/>
              <a:latin typeface="Calibri" panose="020F0502020204030204" pitchFamily="34" charset="0"/>
              <a:ea typeface="Calibri" panose="020F0502020204030204" pitchFamily="34" charset="0"/>
              <a:cs typeface="+mj-cs"/>
            </a:endParaRPr>
          </a:p>
        </p:txBody>
      </p:sp>
      <p:sp>
        <p:nvSpPr>
          <p:cNvPr id="5" name="TextBox 3">
            <a:extLst>
              <a:ext uri="{FF2B5EF4-FFF2-40B4-BE49-F238E27FC236}">
                <a16:creationId xmlns:a16="http://schemas.microsoft.com/office/drawing/2014/main" id="{0D741432-2E33-4D4A-A3E4-839BF2AC25DF}"/>
              </a:ext>
            </a:extLst>
          </p:cNvPr>
          <p:cNvSpPr txBox="1"/>
          <p:nvPr/>
        </p:nvSpPr>
        <p:spPr>
          <a:xfrm>
            <a:off x="2479606" y="748755"/>
            <a:ext cx="7486962" cy="460895"/>
          </a:xfrm>
          <a:prstGeom prst="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effectLst/>
                <a:latin typeface="Times New Roman" panose="02020603050405020304" pitchFamily="18" charset="0"/>
                <a:ea typeface="Calibri" panose="020F0502020204030204" pitchFamily="34" charset="0"/>
                <a:cs typeface="Times New Roman" panose="02020603050405020304" pitchFamily="18" charset="0"/>
              </a:rPr>
              <a:t>في </a:t>
            </a:r>
            <a:r>
              <a:rPr lang="ar-DZ" sz="2400" dirty="0">
                <a:latin typeface="Times New Roman" panose="02020603050405020304" pitchFamily="18" charset="0"/>
                <a:ea typeface="Calibri" panose="020F0502020204030204" pitchFamily="34" charset="0"/>
                <a:cs typeface="Times New Roman" panose="02020603050405020304" pitchFamily="18" charset="0"/>
              </a:rPr>
              <a:t>البند الخاص بالثمن، اتبع نفس الخطوات لتعديل قيمة </a:t>
            </a:r>
            <a:r>
              <a:rPr lang="ar-DZ" sz="2400" b="1" dirty="0">
                <a:latin typeface="Times New Roman" panose="02020603050405020304" pitchFamily="18" charset="0"/>
                <a:ea typeface="Calibri" panose="020F0502020204030204" pitchFamily="34" charset="0"/>
                <a:cs typeface="Times New Roman" panose="02020603050405020304" pitchFamily="18" charset="0"/>
              </a:rPr>
              <a:t>الثمن</a:t>
            </a:r>
            <a:r>
              <a:rPr lang="ar-DZ" sz="2400" dirty="0">
                <a:latin typeface="Times New Roman" panose="02020603050405020304" pitchFamily="18" charset="0"/>
                <a:ea typeface="Calibri" panose="020F0502020204030204" pitchFamily="34" charset="0"/>
                <a:cs typeface="Times New Roman" panose="02020603050405020304" pitchFamily="18" charset="0"/>
              </a:rPr>
              <a:t> و</a:t>
            </a:r>
            <a:r>
              <a:rPr lang="ar-DZ" sz="2400" b="1" dirty="0">
                <a:latin typeface="Times New Roman" panose="02020603050405020304" pitchFamily="18" charset="0"/>
                <a:ea typeface="Calibri" panose="020F0502020204030204" pitchFamily="34" charset="0"/>
                <a:cs typeface="Times New Roman" panose="02020603050405020304" pitchFamily="18" charset="0"/>
              </a:rPr>
              <a:t>الخمس</a:t>
            </a:r>
            <a:endParaRPr lang="fr-FR"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ED537F74-4905-3778-25C5-F027C85232D3}"/>
              </a:ext>
            </a:extLst>
          </p:cNvPr>
          <p:cNvPicPr>
            <a:picLocks noChangeAspect="1"/>
          </p:cNvPicPr>
          <p:nvPr/>
        </p:nvPicPr>
        <p:blipFill>
          <a:blip r:embed="rId3"/>
          <a:stretch>
            <a:fillRect/>
          </a:stretch>
        </p:blipFill>
        <p:spPr>
          <a:xfrm>
            <a:off x="147410" y="1444392"/>
            <a:ext cx="11897175" cy="1108112"/>
          </a:xfrm>
          <a:prstGeom prst="rect">
            <a:avLst/>
          </a:prstGeom>
          <a:ln w="19050">
            <a:solidFill>
              <a:srgbClr val="FF0000"/>
            </a:solidFill>
          </a:ln>
        </p:spPr>
      </p:pic>
      <p:cxnSp>
        <p:nvCxnSpPr>
          <p:cNvPr id="12" name="Connecteur droit avec flèche 11">
            <a:extLst>
              <a:ext uri="{FF2B5EF4-FFF2-40B4-BE49-F238E27FC236}">
                <a16:creationId xmlns:a16="http://schemas.microsoft.com/office/drawing/2014/main" id="{E638379D-B886-7592-B71E-BF4351F5979B}"/>
              </a:ext>
            </a:extLst>
          </p:cNvPr>
          <p:cNvCxnSpPr/>
          <p:nvPr/>
        </p:nvCxnSpPr>
        <p:spPr>
          <a:xfrm>
            <a:off x="6724073" y="2552504"/>
            <a:ext cx="831272" cy="7171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667F3C9-87D7-C3D2-B9DD-460696EEF6E1}"/>
              </a:ext>
            </a:extLst>
          </p:cNvPr>
          <p:cNvSpPr/>
          <p:nvPr/>
        </p:nvSpPr>
        <p:spPr>
          <a:xfrm>
            <a:off x="3205018" y="3168073"/>
            <a:ext cx="6585527" cy="71716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extBox 3">
            <a:extLst>
              <a:ext uri="{FF2B5EF4-FFF2-40B4-BE49-F238E27FC236}">
                <a16:creationId xmlns:a16="http://schemas.microsoft.com/office/drawing/2014/main" id="{375C8A96-678F-AF05-14F6-33EC5F90967C}"/>
              </a:ext>
            </a:extLst>
          </p:cNvPr>
          <p:cNvSpPr txBox="1"/>
          <p:nvPr/>
        </p:nvSpPr>
        <p:spPr>
          <a:xfrm>
            <a:off x="175118" y="1468113"/>
            <a:ext cx="4955134" cy="460895"/>
          </a:xfrm>
          <a:prstGeom prst="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effectLst/>
                <a:latin typeface="Times New Roman" panose="02020603050405020304" pitchFamily="18" charset="0"/>
                <a:ea typeface="Calibri" panose="020F0502020204030204" pitchFamily="34" charset="0"/>
                <a:cs typeface="Times New Roman" panose="02020603050405020304" pitchFamily="18" charset="0"/>
              </a:rPr>
              <a:t>في استمارة المتغيرات، اختر </a:t>
            </a:r>
            <a:r>
              <a:rPr lang="ar-DZ" sz="2400" b="1" dirty="0">
                <a:effectLst/>
                <a:latin typeface="Times New Roman" panose="02020603050405020304" pitchFamily="18" charset="0"/>
                <a:ea typeface="Calibri" panose="020F0502020204030204" pitchFamily="34" charset="0"/>
                <a:cs typeface="Times New Roman" panose="02020603050405020304" pitchFamily="18" charset="0"/>
              </a:rPr>
              <a:t>"مبلغ" </a:t>
            </a:r>
            <a:r>
              <a:rPr lang="ar-DZ" sz="2400" dirty="0">
                <a:effectLst/>
                <a:latin typeface="Times New Roman" panose="02020603050405020304" pitchFamily="18" charset="0"/>
                <a:ea typeface="Calibri" panose="020F0502020204030204" pitchFamily="34" charset="0"/>
                <a:cs typeface="Times New Roman" panose="02020603050405020304" pitchFamily="18" charset="0"/>
              </a:rPr>
              <a:t>وحدد </a:t>
            </a:r>
            <a:r>
              <a:rPr lang="ar-DZ" sz="2400" b="1" dirty="0">
                <a:effectLst/>
                <a:latin typeface="Times New Roman" panose="02020603050405020304" pitchFamily="18" charset="0"/>
                <a:ea typeface="Calibri" panose="020F0502020204030204" pitchFamily="34" charset="0"/>
                <a:cs typeface="Times New Roman" panose="02020603050405020304" pitchFamily="18" charset="0"/>
              </a:rPr>
              <a:t>قيمته</a:t>
            </a:r>
            <a:endParaRPr lang="fr-FR"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6" name="Connecteur droit avec flèche 15">
            <a:extLst>
              <a:ext uri="{FF2B5EF4-FFF2-40B4-BE49-F238E27FC236}">
                <a16:creationId xmlns:a16="http://schemas.microsoft.com/office/drawing/2014/main" id="{09C36D8E-03E2-7D04-BC73-169E0981ED2C}"/>
              </a:ext>
            </a:extLst>
          </p:cNvPr>
          <p:cNvCxnSpPr>
            <a:cxnSpLocks/>
          </p:cNvCxnSpPr>
          <p:nvPr/>
        </p:nvCxnSpPr>
        <p:spPr>
          <a:xfrm>
            <a:off x="5126442" y="1693204"/>
            <a:ext cx="1367529" cy="3627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E9E72F2A-A4F3-AE77-8779-08A5C95EF758}"/>
              </a:ext>
            </a:extLst>
          </p:cNvPr>
          <p:cNvCxnSpPr>
            <a:cxnSpLocks/>
          </p:cNvCxnSpPr>
          <p:nvPr/>
        </p:nvCxnSpPr>
        <p:spPr>
          <a:xfrm>
            <a:off x="4210049" y="1929869"/>
            <a:ext cx="792000" cy="1933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619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02BF638-83E9-682B-BDB3-F8CA2F8CF6AF}"/>
              </a:ext>
            </a:extLst>
          </p:cNvPr>
          <p:cNvPicPr>
            <a:picLocks noChangeAspect="1"/>
          </p:cNvPicPr>
          <p:nvPr/>
        </p:nvPicPr>
        <p:blipFill>
          <a:blip r:embed="rId2"/>
          <a:stretch>
            <a:fillRect/>
          </a:stretch>
        </p:blipFill>
        <p:spPr>
          <a:xfrm>
            <a:off x="0" y="361890"/>
            <a:ext cx="12192000" cy="6134219"/>
          </a:xfrm>
          <a:prstGeom prst="rect">
            <a:avLst/>
          </a:prstGeom>
        </p:spPr>
      </p:pic>
      <p:sp>
        <p:nvSpPr>
          <p:cNvPr id="6" name="TextBox 3">
            <a:extLst>
              <a:ext uri="{FF2B5EF4-FFF2-40B4-BE49-F238E27FC236}">
                <a16:creationId xmlns:a16="http://schemas.microsoft.com/office/drawing/2014/main" id="{62A26DE3-233C-46F8-93F0-19E56F8FCD83}"/>
              </a:ext>
            </a:extLst>
          </p:cNvPr>
          <p:cNvSpPr txBox="1"/>
          <p:nvPr/>
        </p:nvSpPr>
        <p:spPr>
          <a:xfrm>
            <a:off x="136733" y="589629"/>
            <a:ext cx="3337429"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effectLst/>
                <a:latin typeface="Calibri" panose="020F0502020204030204" pitchFamily="34" charset="0"/>
                <a:ea typeface="Calibri" panose="020F0502020204030204" pitchFamily="34" charset="0"/>
                <a:cs typeface="+mj-cs"/>
              </a:rPr>
              <a:t>2) يمكنك اختيار ظهور البند في </a:t>
            </a:r>
            <a:r>
              <a:rPr lang="ar-DZ" b="1" dirty="0">
                <a:effectLst/>
                <a:latin typeface="Calibri" panose="020F0502020204030204" pitchFamily="34" charset="0"/>
                <a:ea typeface="Calibri" panose="020F0502020204030204" pitchFamily="34" charset="0"/>
                <a:cs typeface="+mj-cs"/>
              </a:rPr>
              <a:t>مستخرج العقد </a:t>
            </a:r>
            <a:r>
              <a:rPr lang="ar-DZ" dirty="0">
                <a:effectLst/>
                <a:latin typeface="Calibri" panose="020F0502020204030204" pitchFamily="34" charset="0"/>
                <a:ea typeface="Calibri" panose="020F0502020204030204" pitchFamily="34" charset="0"/>
                <a:cs typeface="+mj-cs"/>
              </a:rPr>
              <a:t>أو عدم ظهوره من خلال هذ</a:t>
            </a:r>
            <a:r>
              <a:rPr lang="ar-DZ" dirty="0">
                <a:latin typeface="Calibri" panose="020F0502020204030204" pitchFamily="34" charset="0"/>
                <a:ea typeface="Calibri" panose="020F0502020204030204" pitchFamily="34" charset="0"/>
                <a:cs typeface="+mj-cs"/>
              </a:rPr>
              <a:t>ه</a:t>
            </a:r>
            <a:r>
              <a:rPr lang="ar-DZ" dirty="0">
                <a:effectLst/>
                <a:latin typeface="Calibri" panose="020F0502020204030204" pitchFamily="34" charset="0"/>
                <a:ea typeface="Calibri" panose="020F0502020204030204" pitchFamily="34" charset="0"/>
                <a:cs typeface="+mj-cs"/>
              </a:rPr>
              <a:t> الأزرار</a:t>
            </a:r>
            <a:endParaRPr lang="fr-FR" dirty="0">
              <a:effectLst/>
              <a:latin typeface="Calibri" panose="020F0502020204030204" pitchFamily="34" charset="0"/>
              <a:ea typeface="Calibri" panose="020F0502020204030204" pitchFamily="34" charset="0"/>
              <a:cs typeface="+mj-cs"/>
            </a:endParaRPr>
          </a:p>
        </p:txBody>
      </p:sp>
      <p:sp>
        <p:nvSpPr>
          <p:cNvPr id="9" name="TextBox 3">
            <a:extLst>
              <a:ext uri="{FF2B5EF4-FFF2-40B4-BE49-F238E27FC236}">
                <a16:creationId xmlns:a16="http://schemas.microsoft.com/office/drawing/2014/main" id="{7572FCEE-B8CF-40BF-BFC1-3B74A4256210}"/>
              </a:ext>
            </a:extLst>
          </p:cNvPr>
          <p:cNvSpPr txBox="1"/>
          <p:nvPr/>
        </p:nvSpPr>
        <p:spPr>
          <a:xfrm>
            <a:off x="2912047" y="3312830"/>
            <a:ext cx="4521370" cy="671915"/>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a:effectLst/>
                <a:latin typeface="Calibri" panose="020F0502020204030204" pitchFamily="34" charset="0"/>
                <a:ea typeface="Calibri" panose="020F0502020204030204" pitchFamily="34" charset="0"/>
                <a:cs typeface="+mj-cs"/>
              </a:rPr>
              <a:t>3) يظهر </a:t>
            </a:r>
            <a:r>
              <a:rPr lang="ar-DZ" dirty="0">
                <a:effectLst/>
                <a:latin typeface="Calibri" panose="020F0502020204030204" pitchFamily="34" charset="0"/>
                <a:ea typeface="Calibri" panose="020F0502020204030204" pitchFamily="34" charset="0"/>
                <a:cs typeface="+mj-cs"/>
              </a:rPr>
              <a:t>آخر تعديل، توقيته ومن قام به بشكل آلي</a:t>
            </a:r>
            <a:br>
              <a:rPr lang="ar-DZ" dirty="0">
                <a:latin typeface="Calibri" panose="020F0502020204030204" pitchFamily="34" charset="0"/>
                <a:ea typeface="Calibri" panose="020F0502020204030204" pitchFamily="34" charset="0"/>
                <a:cs typeface="+mj-cs"/>
              </a:rPr>
            </a:br>
            <a:r>
              <a:rPr lang="ar-DZ" dirty="0">
                <a:latin typeface="Calibri" panose="020F0502020204030204" pitchFamily="34" charset="0"/>
                <a:ea typeface="Calibri" panose="020F0502020204030204" pitchFamily="34" charset="0"/>
                <a:cs typeface="+mj-cs"/>
              </a:rPr>
              <a:t>كما يمكن الاطلاع عليه بالضغط على زر </a:t>
            </a:r>
            <a:r>
              <a:rPr lang="ar-DZ" b="1" dirty="0">
                <a:latin typeface="Calibri" panose="020F0502020204030204" pitchFamily="34" charset="0"/>
                <a:ea typeface="Calibri" panose="020F0502020204030204" pitchFamily="34" charset="0"/>
                <a:cs typeface="+mj-cs"/>
              </a:rPr>
              <a:t>"مقارنة"</a:t>
            </a:r>
            <a:endParaRPr lang="fr-FR" b="1" dirty="0">
              <a:effectLst/>
              <a:latin typeface="Calibri" panose="020F0502020204030204" pitchFamily="34" charset="0"/>
              <a:ea typeface="Calibri" panose="020F0502020204030204" pitchFamily="34" charset="0"/>
              <a:cs typeface="+mj-cs"/>
            </a:endParaRPr>
          </a:p>
        </p:txBody>
      </p:sp>
      <p:sp>
        <p:nvSpPr>
          <p:cNvPr id="10" name="Rectangle 9">
            <a:extLst>
              <a:ext uri="{FF2B5EF4-FFF2-40B4-BE49-F238E27FC236}">
                <a16:creationId xmlns:a16="http://schemas.microsoft.com/office/drawing/2014/main" id="{CF473490-863D-6589-EAD9-EFF463D733C6}"/>
              </a:ext>
            </a:extLst>
          </p:cNvPr>
          <p:cNvSpPr/>
          <p:nvPr/>
        </p:nvSpPr>
        <p:spPr>
          <a:xfrm>
            <a:off x="136733" y="1461331"/>
            <a:ext cx="2538101" cy="17433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0A5C50AF-4941-C8A3-DE4D-3C6D140882D6}"/>
              </a:ext>
            </a:extLst>
          </p:cNvPr>
          <p:cNvSpPr/>
          <p:nvPr/>
        </p:nvSpPr>
        <p:spPr>
          <a:xfrm>
            <a:off x="139371" y="3298266"/>
            <a:ext cx="2535464" cy="13729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avec flèche 12">
            <a:extLst>
              <a:ext uri="{FF2B5EF4-FFF2-40B4-BE49-F238E27FC236}">
                <a16:creationId xmlns:a16="http://schemas.microsoft.com/office/drawing/2014/main" id="{1F7354F8-1DE2-A172-E9A6-5806C93FC6D8}"/>
              </a:ext>
            </a:extLst>
          </p:cNvPr>
          <p:cNvCxnSpPr/>
          <p:nvPr/>
        </p:nvCxnSpPr>
        <p:spPr>
          <a:xfrm>
            <a:off x="1529697" y="1260069"/>
            <a:ext cx="0" cy="201262"/>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Connecteur droit avec flèche 13">
            <a:extLst>
              <a:ext uri="{FF2B5EF4-FFF2-40B4-BE49-F238E27FC236}">
                <a16:creationId xmlns:a16="http://schemas.microsoft.com/office/drawing/2014/main" id="{3EB246EA-1783-9B5C-530C-1E42CB00A60C}"/>
              </a:ext>
            </a:extLst>
          </p:cNvPr>
          <p:cNvCxnSpPr>
            <a:cxnSpLocks/>
          </p:cNvCxnSpPr>
          <p:nvPr/>
        </p:nvCxnSpPr>
        <p:spPr>
          <a:xfrm flipH="1">
            <a:off x="2683380" y="3753561"/>
            <a:ext cx="228667" cy="0"/>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Rectangle 16">
            <a:extLst>
              <a:ext uri="{FF2B5EF4-FFF2-40B4-BE49-F238E27FC236}">
                <a16:creationId xmlns:a16="http://schemas.microsoft.com/office/drawing/2014/main" id="{51235671-ADFB-0A64-0DC4-0C216900EF62}"/>
              </a:ext>
            </a:extLst>
          </p:cNvPr>
          <p:cNvSpPr/>
          <p:nvPr/>
        </p:nvSpPr>
        <p:spPr>
          <a:xfrm>
            <a:off x="7366477" y="1360700"/>
            <a:ext cx="470017" cy="3142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8" name="Connecteur droit avec flèche 17">
            <a:extLst>
              <a:ext uri="{FF2B5EF4-FFF2-40B4-BE49-F238E27FC236}">
                <a16:creationId xmlns:a16="http://schemas.microsoft.com/office/drawing/2014/main" id="{8D51E696-2A87-42A3-C211-EB23AF1AD398}"/>
              </a:ext>
            </a:extLst>
          </p:cNvPr>
          <p:cNvCxnSpPr>
            <a:cxnSpLocks/>
          </p:cNvCxnSpPr>
          <p:nvPr/>
        </p:nvCxnSpPr>
        <p:spPr>
          <a:xfrm flipV="1">
            <a:off x="7582969" y="1674976"/>
            <a:ext cx="0" cy="245738"/>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9" name="TextBox 3">
            <a:extLst>
              <a:ext uri="{FF2B5EF4-FFF2-40B4-BE49-F238E27FC236}">
                <a16:creationId xmlns:a16="http://schemas.microsoft.com/office/drawing/2014/main" id="{D278D360-F732-D716-D014-BB7A16D970DA}"/>
              </a:ext>
            </a:extLst>
          </p:cNvPr>
          <p:cNvSpPr txBox="1"/>
          <p:nvPr/>
        </p:nvSpPr>
        <p:spPr>
          <a:xfrm>
            <a:off x="4899662" y="1920714"/>
            <a:ext cx="4727500" cy="734688"/>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mj-cs"/>
              </a:rPr>
              <a:t>1) عند الانتهاء من كافة التعديلات اضغط على زر </a:t>
            </a:r>
            <a:r>
              <a:rPr lang="ar-DZ" sz="2000" b="1" dirty="0">
                <a:effectLst/>
                <a:latin typeface="Calibri" panose="020F0502020204030204" pitchFamily="34" charset="0"/>
                <a:ea typeface="Calibri" panose="020F0502020204030204" pitchFamily="34" charset="0"/>
                <a:cs typeface="+mj-cs"/>
              </a:rPr>
              <a:t>"حفظ"</a:t>
            </a:r>
            <a:endParaRPr lang="fr-FR" sz="2000" b="1"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3734746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4D7DE-C1E4-466D-8734-46AE919E8308}"/>
              </a:ext>
            </a:extLst>
          </p:cNvPr>
          <p:cNvSpPr>
            <a:spLocks noGrp="1"/>
          </p:cNvSpPr>
          <p:nvPr>
            <p:ph type="title"/>
          </p:nvPr>
        </p:nvSpPr>
        <p:spPr>
          <a:xfrm>
            <a:off x="838200" y="2766218"/>
            <a:ext cx="10515600" cy="1325563"/>
          </a:xfrm>
        </p:spPr>
        <p:txBody>
          <a:bodyPr/>
          <a:lstStyle/>
          <a:p>
            <a:pPr algn="ctr"/>
            <a:r>
              <a:rPr lang="ar-DZ" dirty="0"/>
              <a:t>المرحلة الثالثة: تحميل أصل العقد وإجراءاته</a:t>
            </a:r>
            <a:endParaRPr lang="fr-FR" dirty="0"/>
          </a:p>
        </p:txBody>
      </p:sp>
    </p:spTree>
    <p:extLst>
      <p:ext uri="{BB962C8B-B14F-4D97-AF65-F5344CB8AC3E}">
        <p14:creationId xmlns:p14="http://schemas.microsoft.com/office/powerpoint/2010/main" val="50813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62B9C-08D3-3BE9-9106-86F136D818B6}"/>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5125C741-506F-43B5-B883-CBF3A01DCBF2}"/>
              </a:ext>
            </a:extLst>
          </p:cNvPr>
          <p:cNvSpPr txBox="1">
            <a:spLocks/>
          </p:cNvSpPr>
          <p:nvPr/>
        </p:nvSpPr>
        <p:spPr>
          <a:xfrm>
            <a:off x="838200" y="613318"/>
            <a:ext cx="10515600" cy="591014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lnSpc>
                <a:spcPct val="150000"/>
              </a:lnSpc>
            </a:pPr>
            <a:r>
              <a:rPr lang="ar-DZ" sz="3600" dirty="0"/>
              <a:t>المراحل:</a:t>
            </a:r>
          </a:p>
          <a:p>
            <a:pPr marL="742950" indent="-742950" algn="r" rtl="1">
              <a:lnSpc>
                <a:spcPct val="150000"/>
              </a:lnSpc>
              <a:buFont typeface="+mj-lt"/>
              <a:buAutoNum type="arabicPeriod"/>
            </a:pPr>
            <a:r>
              <a:rPr lang="ar-DZ" sz="3600" dirty="0"/>
              <a:t>المرحلة الأولى: تحديد نموذج العقد</a:t>
            </a:r>
          </a:p>
          <a:p>
            <a:pPr marL="742950" indent="-742950" algn="r" rtl="1">
              <a:lnSpc>
                <a:spcPct val="150000"/>
              </a:lnSpc>
              <a:buFont typeface="+mj-lt"/>
              <a:buAutoNum type="arabicPeriod"/>
            </a:pPr>
            <a:r>
              <a:rPr lang="ar-DZ" sz="3600" dirty="0"/>
              <a:t>المرحلة الثانية: تحرير العقد بواسطة الاستمارة الديناميكية</a:t>
            </a:r>
          </a:p>
          <a:p>
            <a:pPr marL="742950" indent="-742950" algn="r" rtl="1">
              <a:lnSpc>
                <a:spcPct val="150000"/>
              </a:lnSpc>
              <a:buFont typeface="+mj-lt"/>
              <a:buAutoNum type="arabicPeriod"/>
            </a:pPr>
            <a:r>
              <a:rPr lang="ar-DZ" sz="3600" dirty="0"/>
              <a:t>المرحلة الثالثة: تحميل أصل العقد وإجراءاته</a:t>
            </a:r>
          </a:p>
          <a:p>
            <a:pPr marL="742950" indent="-742950" algn="r" rtl="1">
              <a:lnSpc>
                <a:spcPct val="150000"/>
              </a:lnSpc>
              <a:buFont typeface="+mj-lt"/>
              <a:buAutoNum type="arabicPeriod"/>
            </a:pPr>
            <a:r>
              <a:rPr lang="ar-DZ" sz="3600" dirty="0"/>
              <a:t>المرحلة الرابعة: فهرسة العقد </a:t>
            </a:r>
          </a:p>
          <a:p>
            <a:pPr algn="r" rtl="1">
              <a:lnSpc>
                <a:spcPct val="150000"/>
              </a:lnSpc>
            </a:pPr>
            <a:r>
              <a:rPr lang="ar-DZ" sz="3600" dirty="0"/>
              <a:t> </a:t>
            </a:r>
            <a:endParaRPr lang="fr-FR" sz="3600" dirty="0"/>
          </a:p>
        </p:txBody>
      </p:sp>
    </p:spTree>
    <p:extLst>
      <p:ext uri="{BB962C8B-B14F-4D97-AF65-F5344CB8AC3E}">
        <p14:creationId xmlns:p14="http://schemas.microsoft.com/office/powerpoint/2010/main" val="4035309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7FB14A3-7C58-0CBA-BEB1-5B09656F7BFF}"/>
              </a:ext>
            </a:extLst>
          </p:cNvPr>
          <p:cNvPicPr>
            <a:picLocks noChangeAspect="1"/>
          </p:cNvPicPr>
          <p:nvPr/>
        </p:nvPicPr>
        <p:blipFill>
          <a:blip r:embed="rId2"/>
          <a:stretch>
            <a:fillRect/>
          </a:stretch>
        </p:blipFill>
        <p:spPr>
          <a:xfrm>
            <a:off x="0" y="355467"/>
            <a:ext cx="12192000" cy="6147066"/>
          </a:xfrm>
          <a:prstGeom prst="rect">
            <a:avLst/>
          </a:prstGeom>
        </p:spPr>
      </p:pic>
      <p:sp>
        <p:nvSpPr>
          <p:cNvPr id="4" name="Rectangle 3">
            <a:extLst>
              <a:ext uri="{FF2B5EF4-FFF2-40B4-BE49-F238E27FC236}">
                <a16:creationId xmlns:a16="http://schemas.microsoft.com/office/drawing/2014/main" id="{7F74E41C-976A-49B5-806D-92980EE0751B}"/>
              </a:ext>
            </a:extLst>
          </p:cNvPr>
          <p:cNvSpPr/>
          <p:nvPr/>
        </p:nvSpPr>
        <p:spPr>
          <a:xfrm>
            <a:off x="2597921" y="1649135"/>
            <a:ext cx="913599" cy="469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3">
            <a:extLst>
              <a:ext uri="{FF2B5EF4-FFF2-40B4-BE49-F238E27FC236}">
                <a16:creationId xmlns:a16="http://schemas.microsoft.com/office/drawing/2014/main" id="{36FEEC6B-F8BA-4FE0-B3AE-35FC428EB1DD}"/>
              </a:ext>
            </a:extLst>
          </p:cNvPr>
          <p:cNvSpPr txBox="1"/>
          <p:nvPr/>
        </p:nvSpPr>
        <p:spPr>
          <a:xfrm>
            <a:off x="3921718" y="1275058"/>
            <a:ext cx="4521370"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effectLst/>
                <a:latin typeface="Calibri" panose="020F0502020204030204" pitchFamily="34" charset="0"/>
                <a:ea typeface="Calibri" panose="020F0502020204030204" pitchFamily="34" charset="0"/>
                <a:cs typeface="+mj-cs"/>
              </a:rPr>
              <a:t>بعد حفظ التعديلات، اضغط على زر </a:t>
            </a:r>
            <a:r>
              <a:rPr lang="ar-DZ" b="1" dirty="0">
                <a:effectLst/>
                <a:latin typeface="Calibri" panose="020F0502020204030204" pitchFamily="34" charset="0"/>
                <a:ea typeface="Calibri" panose="020F0502020204030204" pitchFamily="34" charset="0"/>
                <a:cs typeface="+mj-cs"/>
              </a:rPr>
              <a:t>"تحميل"</a:t>
            </a:r>
            <a:endParaRPr lang="fr-FR" b="1" dirty="0">
              <a:effectLst/>
              <a:latin typeface="Calibri" panose="020F0502020204030204" pitchFamily="34" charset="0"/>
              <a:ea typeface="Calibri" panose="020F0502020204030204" pitchFamily="34" charset="0"/>
              <a:cs typeface="+mj-cs"/>
            </a:endParaRPr>
          </a:p>
        </p:txBody>
      </p:sp>
      <p:cxnSp>
        <p:nvCxnSpPr>
          <p:cNvPr id="8" name="Connecteur droit avec flèche 7">
            <a:extLst>
              <a:ext uri="{FF2B5EF4-FFF2-40B4-BE49-F238E27FC236}">
                <a16:creationId xmlns:a16="http://schemas.microsoft.com/office/drawing/2014/main" id="{70CB9C03-B50D-9F86-6114-F30B0135AD7C}"/>
              </a:ext>
            </a:extLst>
          </p:cNvPr>
          <p:cNvCxnSpPr>
            <a:cxnSpLocks/>
            <a:stCxn id="5" idx="1"/>
          </p:cNvCxnSpPr>
          <p:nvPr/>
        </p:nvCxnSpPr>
        <p:spPr>
          <a:xfrm flipH="1">
            <a:off x="3511520" y="1462097"/>
            <a:ext cx="410198" cy="1870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892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0A97A8A-5123-D889-4C82-2CE170CA4EE2}"/>
              </a:ext>
            </a:extLst>
          </p:cNvPr>
          <p:cNvPicPr>
            <a:picLocks noChangeAspect="1"/>
          </p:cNvPicPr>
          <p:nvPr/>
        </p:nvPicPr>
        <p:blipFill>
          <a:blip r:embed="rId2"/>
          <a:stretch>
            <a:fillRect/>
          </a:stretch>
        </p:blipFill>
        <p:spPr>
          <a:xfrm>
            <a:off x="0" y="374650"/>
            <a:ext cx="12192000" cy="6108700"/>
          </a:xfrm>
          <a:prstGeom prst="rect">
            <a:avLst/>
          </a:prstGeom>
        </p:spPr>
      </p:pic>
      <p:sp>
        <p:nvSpPr>
          <p:cNvPr id="6" name="TextBox 3">
            <a:extLst>
              <a:ext uri="{FF2B5EF4-FFF2-40B4-BE49-F238E27FC236}">
                <a16:creationId xmlns:a16="http://schemas.microsoft.com/office/drawing/2014/main" id="{B2A3AF30-667E-4A1E-BF19-52DC3732E2DD}"/>
              </a:ext>
            </a:extLst>
          </p:cNvPr>
          <p:cNvSpPr txBox="1"/>
          <p:nvPr/>
        </p:nvSpPr>
        <p:spPr>
          <a:xfrm>
            <a:off x="412059" y="806620"/>
            <a:ext cx="2921691"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latin typeface="Calibri" panose="020F0502020204030204" pitchFamily="34" charset="0"/>
                <a:ea typeface="Calibri" panose="020F0502020204030204" pitchFamily="34" charset="0"/>
                <a:cs typeface="+mj-cs"/>
              </a:rPr>
              <a:t>اختر </a:t>
            </a:r>
            <a:r>
              <a:rPr lang="ar-DZ" b="1" dirty="0">
                <a:latin typeface="Calibri" panose="020F0502020204030204" pitchFamily="34" charset="0"/>
                <a:ea typeface="Calibri" panose="020F0502020204030204" pitchFamily="34" charset="0"/>
                <a:cs typeface="+mj-cs"/>
              </a:rPr>
              <a:t>صيغة الملف </a:t>
            </a:r>
            <a:r>
              <a:rPr lang="ar-DZ" dirty="0">
                <a:latin typeface="Calibri" panose="020F0502020204030204" pitchFamily="34" charset="0"/>
                <a:ea typeface="Calibri" panose="020F0502020204030204" pitchFamily="34" charset="0"/>
                <a:cs typeface="+mj-cs"/>
              </a:rPr>
              <a:t>وقم بتحميله وحفظه مباشرة على جهازك</a:t>
            </a:r>
            <a:endParaRPr lang="fr-FR" dirty="0">
              <a:effectLst/>
              <a:latin typeface="Calibri" panose="020F0502020204030204" pitchFamily="34" charset="0"/>
              <a:ea typeface="Calibri" panose="020F0502020204030204" pitchFamily="34" charset="0"/>
              <a:cs typeface="+mj-cs"/>
            </a:endParaRPr>
          </a:p>
        </p:txBody>
      </p:sp>
      <p:cxnSp>
        <p:nvCxnSpPr>
          <p:cNvPr id="10" name="Connecteur droit avec flèche 9">
            <a:extLst>
              <a:ext uri="{FF2B5EF4-FFF2-40B4-BE49-F238E27FC236}">
                <a16:creationId xmlns:a16="http://schemas.microsoft.com/office/drawing/2014/main" id="{6DD2A3C6-4827-77B5-4F14-C00808101C97}"/>
              </a:ext>
            </a:extLst>
          </p:cNvPr>
          <p:cNvCxnSpPr>
            <a:cxnSpLocks/>
          </p:cNvCxnSpPr>
          <p:nvPr/>
        </p:nvCxnSpPr>
        <p:spPr>
          <a:xfrm>
            <a:off x="3333750" y="1042782"/>
            <a:ext cx="1300162" cy="7539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911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68EF9-639A-4F5E-8C00-B006F0DED708}"/>
              </a:ext>
            </a:extLst>
          </p:cNvPr>
          <p:cNvSpPr/>
          <p:nvPr/>
        </p:nvSpPr>
        <p:spPr>
          <a:xfrm>
            <a:off x="7953374" y="809626"/>
            <a:ext cx="3362325" cy="2057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Straight Arrow Connector 5">
            <a:extLst>
              <a:ext uri="{FF2B5EF4-FFF2-40B4-BE49-F238E27FC236}">
                <a16:creationId xmlns:a16="http://schemas.microsoft.com/office/drawing/2014/main" id="{B037DEF3-5180-43F1-90B2-ED5CCB515183}"/>
              </a:ext>
            </a:extLst>
          </p:cNvPr>
          <p:cNvCxnSpPr>
            <a:cxnSpLocks/>
          </p:cNvCxnSpPr>
          <p:nvPr/>
        </p:nvCxnSpPr>
        <p:spPr>
          <a:xfrm flipV="1">
            <a:off x="5476875" y="2438400"/>
            <a:ext cx="2476499" cy="5078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3">
            <a:extLst>
              <a:ext uri="{FF2B5EF4-FFF2-40B4-BE49-F238E27FC236}">
                <a16:creationId xmlns:a16="http://schemas.microsoft.com/office/drawing/2014/main" id="{8A467911-F7FC-468F-A114-D7B06C6C90C2}"/>
              </a:ext>
            </a:extLst>
          </p:cNvPr>
          <p:cNvSpPr txBox="1"/>
          <p:nvPr/>
        </p:nvSpPr>
        <p:spPr>
          <a:xfrm>
            <a:off x="955505" y="2692342"/>
            <a:ext cx="4521370"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effectLst/>
                <a:latin typeface="Calibri" panose="020F0502020204030204" pitchFamily="34" charset="0"/>
                <a:ea typeface="Calibri" panose="020F0502020204030204" pitchFamily="34" charset="0"/>
                <a:cs typeface="+mj-cs"/>
              </a:rPr>
              <a:t>يمكنك الاطلاع على أصل العقد في قائمة التحميلات</a:t>
            </a:r>
            <a:endParaRPr lang="fr-FR" dirty="0">
              <a:effectLst/>
              <a:latin typeface="Calibri" panose="020F0502020204030204" pitchFamily="34" charset="0"/>
              <a:ea typeface="Calibri" panose="020F0502020204030204" pitchFamily="34" charset="0"/>
              <a:cs typeface="+mj-cs"/>
            </a:endParaRPr>
          </a:p>
        </p:txBody>
      </p:sp>
      <p:pic>
        <p:nvPicPr>
          <p:cNvPr id="7" name="Image 6">
            <a:extLst>
              <a:ext uri="{FF2B5EF4-FFF2-40B4-BE49-F238E27FC236}">
                <a16:creationId xmlns:a16="http://schemas.microsoft.com/office/drawing/2014/main" id="{D32AF2A1-57FF-2AF5-702D-112F0EC786C2}"/>
              </a:ext>
            </a:extLst>
          </p:cNvPr>
          <p:cNvPicPr>
            <a:picLocks noChangeAspect="1"/>
          </p:cNvPicPr>
          <p:nvPr/>
        </p:nvPicPr>
        <p:blipFill>
          <a:blip r:embed="rId2"/>
          <a:stretch>
            <a:fillRect/>
          </a:stretch>
        </p:blipFill>
        <p:spPr>
          <a:xfrm>
            <a:off x="0" y="194388"/>
            <a:ext cx="12192000" cy="6469224"/>
          </a:xfrm>
          <a:prstGeom prst="rect">
            <a:avLst/>
          </a:prstGeom>
        </p:spPr>
      </p:pic>
      <p:sp>
        <p:nvSpPr>
          <p:cNvPr id="10" name="Rectangle 9">
            <a:extLst>
              <a:ext uri="{FF2B5EF4-FFF2-40B4-BE49-F238E27FC236}">
                <a16:creationId xmlns:a16="http://schemas.microsoft.com/office/drawing/2014/main" id="{1D5E4E23-AF66-2782-E28B-5B3E906268E1}"/>
              </a:ext>
            </a:extLst>
          </p:cNvPr>
          <p:cNvSpPr/>
          <p:nvPr/>
        </p:nvSpPr>
        <p:spPr>
          <a:xfrm>
            <a:off x="0" y="118188"/>
            <a:ext cx="4953000" cy="323461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a16="http://schemas.microsoft.com/office/drawing/2014/main" id="{1566DA4A-7FB7-E164-9260-71733C716EC4}"/>
              </a:ext>
            </a:extLst>
          </p:cNvPr>
          <p:cNvPicPr>
            <a:picLocks noChangeAspect="1"/>
          </p:cNvPicPr>
          <p:nvPr/>
        </p:nvPicPr>
        <p:blipFill>
          <a:blip r:embed="rId3"/>
          <a:srcRect l="70078" t="-106" r="8125" b="86267"/>
          <a:stretch>
            <a:fillRect/>
          </a:stretch>
        </p:blipFill>
        <p:spPr>
          <a:xfrm>
            <a:off x="8915400" y="713023"/>
            <a:ext cx="2657476" cy="828675"/>
          </a:xfrm>
          <a:prstGeom prst="rect">
            <a:avLst/>
          </a:prstGeom>
        </p:spPr>
      </p:pic>
      <p:cxnSp>
        <p:nvCxnSpPr>
          <p:cNvPr id="13" name="Connecteur droit avec flèche 12">
            <a:extLst>
              <a:ext uri="{FF2B5EF4-FFF2-40B4-BE49-F238E27FC236}">
                <a16:creationId xmlns:a16="http://schemas.microsoft.com/office/drawing/2014/main" id="{D9B9063F-DC22-D9AB-FB7D-DCB29E1BF121}"/>
              </a:ext>
            </a:extLst>
          </p:cNvPr>
          <p:cNvCxnSpPr/>
          <p:nvPr/>
        </p:nvCxnSpPr>
        <p:spPr>
          <a:xfrm>
            <a:off x="4953000" y="609600"/>
            <a:ext cx="3962400" cy="390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707B6CD5-A66E-4633-90AF-CAB7E7B685F7}"/>
              </a:ext>
            </a:extLst>
          </p:cNvPr>
          <p:cNvSpPr txBox="1"/>
          <p:nvPr/>
        </p:nvSpPr>
        <p:spPr>
          <a:xfrm>
            <a:off x="361950" y="3606802"/>
            <a:ext cx="3371850" cy="400110"/>
          </a:xfrm>
          <a:prstGeom prst="rect">
            <a:avLst/>
          </a:prstGeom>
          <a:solidFill>
            <a:schemeClr val="bg1"/>
          </a:solidFill>
          <a:ln>
            <a:solidFill>
              <a:srgbClr val="C00000"/>
            </a:solidFill>
          </a:ln>
        </p:spPr>
        <p:txBody>
          <a:bodyPr wrap="square" rtlCol="0">
            <a:spAutoFit/>
          </a:bodyPr>
          <a:lstStyle/>
          <a:p>
            <a:pPr algn="ctr"/>
            <a:r>
              <a:rPr lang="ar-DZ" sz="2000" dirty="0"/>
              <a:t>يمكنك تعديل اسم الملف قبل حفظه</a:t>
            </a:r>
            <a:endParaRPr lang="fr-FR" sz="2000" dirty="0"/>
          </a:p>
        </p:txBody>
      </p:sp>
      <p:cxnSp>
        <p:nvCxnSpPr>
          <p:cNvPr id="16" name="Connecteur droit avec flèche 15">
            <a:extLst>
              <a:ext uri="{FF2B5EF4-FFF2-40B4-BE49-F238E27FC236}">
                <a16:creationId xmlns:a16="http://schemas.microsoft.com/office/drawing/2014/main" id="{FC1D901E-F431-106F-6DA8-1ED5EF0F714B}"/>
              </a:ext>
            </a:extLst>
          </p:cNvPr>
          <p:cNvCxnSpPr/>
          <p:nvPr/>
        </p:nvCxnSpPr>
        <p:spPr>
          <a:xfrm flipH="1" flipV="1">
            <a:off x="1371600" y="2692342"/>
            <a:ext cx="228600" cy="90810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598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B3C3746-0BDE-4CBF-BC3E-1F9019213CFB}"/>
              </a:ext>
            </a:extLst>
          </p:cNvPr>
          <p:cNvPicPr>
            <a:picLocks noChangeAspect="1"/>
          </p:cNvPicPr>
          <p:nvPr/>
        </p:nvPicPr>
        <p:blipFill>
          <a:blip r:embed="rId2"/>
          <a:stretch>
            <a:fillRect/>
          </a:stretch>
        </p:blipFill>
        <p:spPr>
          <a:xfrm>
            <a:off x="142569" y="263362"/>
            <a:ext cx="11906862" cy="6331275"/>
          </a:xfrm>
          <a:prstGeom prst="rect">
            <a:avLst/>
          </a:prstGeom>
        </p:spPr>
      </p:pic>
      <p:sp>
        <p:nvSpPr>
          <p:cNvPr id="3" name="TextBox 3">
            <a:extLst>
              <a:ext uri="{FF2B5EF4-FFF2-40B4-BE49-F238E27FC236}">
                <a16:creationId xmlns:a16="http://schemas.microsoft.com/office/drawing/2014/main" id="{6E095EA4-4653-42B9-B02B-AA6E76D84222}"/>
              </a:ext>
            </a:extLst>
          </p:cNvPr>
          <p:cNvSpPr txBox="1"/>
          <p:nvPr/>
        </p:nvSpPr>
        <p:spPr>
          <a:xfrm>
            <a:off x="8026230" y="3054922"/>
            <a:ext cx="3862182"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mj-cs"/>
              </a:rPr>
              <a:t>يمكنك الاطلاع على أصل العقد قبل طباعته</a:t>
            </a:r>
            <a:endParaRPr lang="fr-FR" sz="20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360797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963EC74-49A6-1DCA-8BDB-1BBC494374C9}"/>
              </a:ext>
            </a:extLst>
          </p:cNvPr>
          <p:cNvPicPr>
            <a:picLocks noChangeAspect="1"/>
          </p:cNvPicPr>
          <p:nvPr/>
        </p:nvPicPr>
        <p:blipFill>
          <a:blip r:embed="rId2"/>
          <a:stretch>
            <a:fillRect/>
          </a:stretch>
        </p:blipFill>
        <p:spPr>
          <a:xfrm>
            <a:off x="0" y="366554"/>
            <a:ext cx="12192000" cy="6124891"/>
          </a:xfrm>
          <a:prstGeom prst="rect">
            <a:avLst/>
          </a:prstGeom>
        </p:spPr>
      </p:pic>
      <p:sp>
        <p:nvSpPr>
          <p:cNvPr id="4" name="Rectangle 3">
            <a:extLst>
              <a:ext uri="{FF2B5EF4-FFF2-40B4-BE49-F238E27FC236}">
                <a16:creationId xmlns:a16="http://schemas.microsoft.com/office/drawing/2014/main" id="{7F74E41C-976A-49B5-806D-92980EE0751B}"/>
              </a:ext>
            </a:extLst>
          </p:cNvPr>
          <p:cNvSpPr/>
          <p:nvPr/>
        </p:nvSpPr>
        <p:spPr>
          <a:xfrm>
            <a:off x="4533900" y="2044156"/>
            <a:ext cx="3225800" cy="262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3">
            <a:extLst>
              <a:ext uri="{FF2B5EF4-FFF2-40B4-BE49-F238E27FC236}">
                <a16:creationId xmlns:a16="http://schemas.microsoft.com/office/drawing/2014/main" id="{69718627-D423-4DB7-8DAF-1BF6D318959A}"/>
              </a:ext>
            </a:extLst>
          </p:cNvPr>
          <p:cNvSpPr txBox="1"/>
          <p:nvPr/>
        </p:nvSpPr>
        <p:spPr>
          <a:xfrm>
            <a:off x="8415107" y="2287158"/>
            <a:ext cx="3376843"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effectLst/>
                <a:latin typeface="Calibri" panose="020F0502020204030204" pitchFamily="34" charset="0"/>
                <a:ea typeface="Calibri" panose="020F0502020204030204" pitchFamily="34" charset="0"/>
                <a:cs typeface="+mj-cs"/>
              </a:rPr>
              <a:t>كما يمكنك تحميل </a:t>
            </a:r>
            <a:r>
              <a:rPr lang="ar-DZ" b="1" dirty="0">
                <a:effectLst/>
                <a:latin typeface="Calibri" panose="020F0502020204030204" pitchFamily="34" charset="0"/>
                <a:ea typeface="Calibri" panose="020F0502020204030204" pitchFamily="34" charset="0"/>
                <a:cs typeface="+mj-cs"/>
              </a:rPr>
              <a:t>مستخرج العقد وإجراء الشهر </a:t>
            </a:r>
            <a:r>
              <a:rPr lang="ar-DZ" dirty="0">
                <a:effectLst/>
                <a:latin typeface="Calibri" panose="020F0502020204030204" pitchFamily="34" charset="0"/>
                <a:ea typeface="Calibri" panose="020F0502020204030204" pitchFamily="34" charset="0"/>
                <a:cs typeface="+mj-cs"/>
              </a:rPr>
              <a:t>بنفس الخطوات</a:t>
            </a:r>
            <a:endParaRPr lang="fr-FR" dirty="0">
              <a:effectLst/>
              <a:latin typeface="Calibri" panose="020F0502020204030204" pitchFamily="34" charset="0"/>
              <a:ea typeface="Calibri" panose="020F0502020204030204" pitchFamily="34" charset="0"/>
              <a:cs typeface="+mj-cs"/>
            </a:endParaRPr>
          </a:p>
        </p:txBody>
      </p:sp>
      <p:cxnSp>
        <p:nvCxnSpPr>
          <p:cNvPr id="9" name="Connecteur : en arc 8">
            <a:extLst>
              <a:ext uri="{FF2B5EF4-FFF2-40B4-BE49-F238E27FC236}">
                <a16:creationId xmlns:a16="http://schemas.microsoft.com/office/drawing/2014/main" id="{E4550414-FE02-4386-8C89-3840C5DBBFFC}"/>
              </a:ext>
            </a:extLst>
          </p:cNvPr>
          <p:cNvCxnSpPr>
            <a:cxnSpLocks/>
            <a:stCxn id="8" idx="1"/>
          </p:cNvCxnSpPr>
          <p:nvPr/>
        </p:nvCxnSpPr>
        <p:spPr>
          <a:xfrm rot="10800000">
            <a:off x="7551383" y="2167288"/>
            <a:ext cx="863725" cy="455091"/>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 en arc 10">
            <a:extLst>
              <a:ext uri="{FF2B5EF4-FFF2-40B4-BE49-F238E27FC236}">
                <a16:creationId xmlns:a16="http://schemas.microsoft.com/office/drawing/2014/main" id="{0A190320-F76F-435B-A670-41509D8221BE}"/>
              </a:ext>
            </a:extLst>
          </p:cNvPr>
          <p:cNvCxnSpPr>
            <a:cxnSpLocks/>
          </p:cNvCxnSpPr>
          <p:nvPr/>
        </p:nvCxnSpPr>
        <p:spPr>
          <a:xfrm rot="10800000">
            <a:off x="7551384" y="2414938"/>
            <a:ext cx="863723" cy="229779"/>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BEF6FBA-3E14-2239-7EAC-628F8DF568D0}"/>
              </a:ext>
            </a:extLst>
          </p:cNvPr>
          <p:cNvSpPr/>
          <p:nvPr/>
        </p:nvSpPr>
        <p:spPr>
          <a:xfrm>
            <a:off x="4533900" y="2336084"/>
            <a:ext cx="3225800" cy="262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38372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49B07D3-81BD-47EE-87CB-E67E83550906}"/>
              </a:ext>
            </a:extLst>
          </p:cNvPr>
          <p:cNvPicPr>
            <a:picLocks noChangeAspect="1"/>
          </p:cNvPicPr>
          <p:nvPr/>
        </p:nvPicPr>
        <p:blipFill>
          <a:blip r:embed="rId2"/>
          <a:stretch>
            <a:fillRect/>
          </a:stretch>
        </p:blipFill>
        <p:spPr>
          <a:xfrm>
            <a:off x="44139" y="339566"/>
            <a:ext cx="12103722" cy="6178868"/>
          </a:xfrm>
          <a:prstGeom prst="rect">
            <a:avLst/>
          </a:prstGeom>
        </p:spPr>
      </p:pic>
      <p:sp>
        <p:nvSpPr>
          <p:cNvPr id="5" name="TextBox 3">
            <a:extLst>
              <a:ext uri="{FF2B5EF4-FFF2-40B4-BE49-F238E27FC236}">
                <a16:creationId xmlns:a16="http://schemas.microsoft.com/office/drawing/2014/main" id="{43DE64DE-A4F2-4726-B4F2-F4296A33AE78}"/>
              </a:ext>
            </a:extLst>
          </p:cNvPr>
          <p:cNvSpPr txBox="1"/>
          <p:nvPr/>
        </p:nvSpPr>
        <p:spPr>
          <a:xfrm>
            <a:off x="8037381" y="1951462"/>
            <a:ext cx="3862182"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mj-cs"/>
              </a:rPr>
              <a:t>يمكنك الاطلاع على </a:t>
            </a:r>
            <a:r>
              <a:rPr lang="ar-DZ" sz="2000" b="1" dirty="0">
                <a:effectLst/>
                <a:latin typeface="Calibri" panose="020F0502020204030204" pitchFamily="34" charset="0"/>
                <a:ea typeface="Calibri" panose="020F0502020204030204" pitchFamily="34" charset="0"/>
                <a:cs typeface="+mj-cs"/>
              </a:rPr>
              <a:t>مستخرج العقد </a:t>
            </a:r>
            <a:r>
              <a:rPr lang="ar-DZ" sz="2000" dirty="0">
                <a:effectLst/>
                <a:latin typeface="Calibri" panose="020F0502020204030204" pitchFamily="34" charset="0"/>
                <a:ea typeface="Calibri" panose="020F0502020204030204" pitchFamily="34" charset="0"/>
                <a:cs typeface="+mj-cs"/>
              </a:rPr>
              <a:t>قبل طباعته</a:t>
            </a:r>
            <a:endParaRPr lang="fr-FR" sz="20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1678075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3B8C663-B169-4BEC-92A9-D7596AEF6368}"/>
              </a:ext>
            </a:extLst>
          </p:cNvPr>
          <p:cNvPicPr>
            <a:picLocks noChangeAspect="1"/>
          </p:cNvPicPr>
          <p:nvPr/>
        </p:nvPicPr>
        <p:blipFill>
          <a:blip r:embed="rId2"/>
          <a:stretch>
            <a:fillRect/>
          </a:stretch>
        </p:blipFill>
        <p:spPr>
          <a:xfrm>
            <a:off x="113992" y="358617"/>
            <a:ext cx="11964015" cy="6140766"/>
          </a:xfrm>
          <a:prstGeom prst="rect">
            <a:avLst/>
          </a:prstGeom>
        </p:spPr>
      </p:pic>
      <p:sp>
        <p:nvSpPr>
          <p:cNvPr id="4" name="TextBox 3">
            <a:extLst>
              <a:ext uri="{FF2B5EF4-FFF2-40B4-BE49-F238E27FC236}">
                <a16:creationId xmlns:a16="http://schemas.microsoft.com/office/drawing/2014/main" id="{F73A846B-43B3-439D-8742-1903BE5CA2B6}"/>
              </a:ext>
            </a:extLst>
          </p:cNvPr>
          <p:cNvSpPr txBox="1"/>
          <p:nvPr/>
        </p:nvSpPr>
        <p:spPr>
          <a:xfrm>
            <a:off x="8003928" y="1773043"/>
            <a:ext cx="3862182"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mj-cs"/>
              </a:rPr>
              <a:t>يمكنك الاطلاع على </a:t>
            </a:r>
            <a:r>
              <a:rPr lang="ar-DZ" sz="2000" b="1" dirty="0">
                <a:effectLst/>
                <a:latin typeface="Calibri" panose="020F0502020204030204" pitchFamily="34" charset="0"/>
                <a:ea typeface="Calibri" panose="020F0502020204030204" pitchFamily="34" charset="0"/>
                <a:cs typeface="+mj-cs"/>
              </a:rPr>
              <a:t>إجراء الشهر </a:t>
            </a:r>
            <a:r>
              <a:rPr lang="ar-DZ" sz="2000" dirty="0">
                <a:effectLst/>
                <a:latin typeface="Calibri" panose="020F0502020204030204" pitchFamily="34" charset="0"/>
                <a:ea typeface="Calibri" panose="020F0502020204030204" pitchFamily="34" charset="0"/>
                <a:cs typeface="+mj-cs"/>
              </a:rPr>
              <a:t>قبل طباعته</a:t>
            </a:r>
            <a:endParaRPr lang="fr-FR" sz="2000" dirty="0">
              <a:effectLst/>
              <a:latin typeface="Calibri" panose="020F0502020204030204" pitchFamily="34" charset="0"/>
              <a:ea typeface="Calibri" panose="020F0502020204030204" pitchFamily="34" charset="0"/>
              <a:cs typeface="+mj-cs"/>
            </a:endParaRPr>
          </a:p>
        </p:txBody>
      </p:sp>
      <p:sp>
        <p:nvSpPr>
          <p:cNvPr id="5" name="TextBox 3">
            <a:extLst>
              <a:ext uri="{FF2B5EF4-FFF2-40B4-BE49-F238E27FC236}">
                <a16:creationId xmlns:a16="http://schemas.microsoft.com/office/drawing/2014/main" id="{F95CDB83-9755-4388-A1C3-438575237132}"/>
              </a:ext>
            </a:extLst>
          </p:cNvPr>
          <p:cNvSpPr txBox="1"/>
          <p:nvPr/>
        </p:nvSpPr>
        <p:spPr>
          <a:xfrm>
            <a:off x="294718" y="5705491"/>
            <a:ext cx="4500306" cy="468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FF0000"/>
                </a:solidFill>
                <a:effectLst/>
                <a:latin typeface="Calibri" panose="020F0502020204030204" pitchFamily="34" charset="0"/>
                <a:ea typeface="Calibri" panose="020F0502020204030204" pitchFamily="34" charset="0"/>
                <a:cs typeface="+mj-cs"/>
              </a:rPr>
              <a:t>ندعوك لتجربة تحميل باقي الإجراءات ...</a:t>
            </a:r>
            <a:endParaRPr lang="fr-FR" sz="2400" dirty="0">
              <a:solidFill>
                <a:srgbClr val="FF0000"/>
              </a:solidFill>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1964262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CB712-A6FE-4666-8BA8-790E2E43718C}"/>
              </a:ext>
            </a:extLst>
          </p:cNvPr>
          <p:cNvSpPr>
            <a:spLocks noGrp="1"/>
          </p:cNvSpPr>
          <p:nvPr>
            <p:ph type="ctrTitle"/>
          </p:nvPr>
        </p:nvSpPr>
        <p:spPr/>
        <p:txBody>
          <a:bodyPr/>
          <a:lstStyle/>
          <a:p>
            <a:r>
              <a:rPr lang="ar-DZ" dirty="0"/>
              <a:t>المرحلة الرابعة: فهرسة العقد</a:t>
            </a:r>
            <a:endParaRPr lang="fr-FR" dirty="0"/>
          </a:p>
        </p:txBody>
      </p:sp>
    </p:spTree>
    <p:extLst>
      <p:ext uri="{BB962C8B-B14F-4D97-AF65-F5344CB8AC3E}">
        <p14:creationId xmlns:p14="http://schemas.microsoft.com/office/powerpoint/2010/main" val="3410230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8CCD688-35F8-D957-3EBA-8DA5F3DD3545}"/>
              </a:ext>
            </a:extLst>
          </p:cNvPr>
          <p:cNvPicPr>
            <a:picLocks noChangeAspect="1"/>
          </p:cNvPicPr>
          <p:nvPr/>
        </p:nvPicPr>
        <p:blipFill>
          <a:blip r:embed="rId2"/>
          <a:stretch>
            <a:fillRect/>
          </a:stretch>
        </p:blipFill>
        <p:spPr>
          <a:xfrm>
            <a:off x="0" y="310037"/>
            <a:ext cx="12192000" cy="6118283"/>
          </a:xfrm>
          <a:prstGeom prst="rect">
            <a:avLst/>
          </a:prstGeom>
        </p:spPr>
      </p:pic>
      <p:sp>
        <p:nvSpPr>
          <p:cNvPr id="4" name="TextBox 3">
            <a:extLst>
              <a:ext uri="{FF2B5EF4-FFF2-40B4-BE49-F238E27FC236}">
                <a16:creationId xmlns:a16="http://schemas.microsoft.com/office/drawing/2014/main" id="{DC81C787-E1FC-4F49-8081-A58B45CD6D9C}"/>
              </a:ext>
            </a:extLst>
          </p:cNvPr>
          <p:cNvSpPr txBox="1"/>
          <p:nvPr/>
        </p:nvSpPr>
        <p:spPr>
          <a:xfrm>
            <a:off x="2765502" y="1021064"/>
            <a:ext cx="4857124"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effectLst/>
                <a:latin typeface="Calibri" panose="020F0502020204030204" pitchFamily="34" charset="0"/>
                <a:ea typeface="Calibri" panose="020F0502020204030204" pitchFamily="34" charset="0"/>
                <a:cs typeface="+mj-cs"/>
              </a:rPr>
              <a:t>عد إلى فضاء التحرير وأنقر على زر الفهرسة للانتقال إلى المرحلة الموالية: فهرسة العقد...</a:t>
            </a:r>
            <a:endParaRPr lang="fr-FR" sz="2400" dirty="0">
              <a:effectLst/>
              <a:latin typeface="Calibri" panose="020F0502020204030204" pitchFamily="34" charset="0"/>
              <a:ea typeface="Calibri" panose="020F0502020204030204" pitchFamily="34" charset="0"/>
              <a:cs typeface="+mj-cs"/>
            </a:endParaRPr>
          </a:p>
        </p:txBody>
      </p:sp>
      <p:cxnSp>
        <p:nvCxnSpPr>
          <p:cNvPr id="8" name="Connecteur : en arc 7">
            <a:extLst>
              <a:ext uri="{FF2B5EF4-FFF2-40B4-BE49-F238E27FC236}">
                <a16:creationId xmlns:a16="http://schemas.microsoft.com/office/drawing/2014/main" id="{61D91352-080A-41EE-AB90-4B82A4E823BF}"/>
              </a:ext>
            </a:extLst>
          </p:cNvPr>
          <p:cNvCxnSpPr>
            <a:cxnSpLocks/>
            <a:stCxn id="4" idx="3"/>
          </p:cNvCxnSpPr>
          <p:nvPr/>
        </p:nvCxnSpPr>
        <p:spPr>
          <a:xfrm>
            <a:off x="7622626" y="1452689"/>
            <a:ext cx="2222129" cy="239378"/>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11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2A05B-5D33-66C0-5901-D5D45899712F}"/>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3790D035-3CD5-41DA-B4AB-8A70CEB01238}"/>
              </a:ext>
            </a:extLst>
          </p:cNvPr>
          <p:cNvSpPr txBox="1">
            <a:spLocks/>
          </p:cNvSpPr>
          <p:nvPr/>
        </p:nvSpPr>
        <p:spPr>
          <a:xfrm>
            <a:off x="838200" y="613318"/>
            <a:ext cx="10515600" cy="591014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a:lnSpc>
                <a:spcPct val="150000"/>
              </a:lnSpc>
            </a:pPr>
            <a:r>
              <a:rPr lang="ar-DZ" sz="2800" dirty="0"/>
              <a:t>النتيجة المُحقّقة:</a:t>
            </a:r>
          </a:p>
          <a:p>
            <a:pPr algn="just" rtl="1">
              <a:lnSpc>
                <a:spcPct val="150000"/>
              </a:lnSpc>
            </a:pPr>
            <a:r>
              <a:rPr lang="ar-DZ" sz="2800" dirty="0"/>
              <a:t>نهدف من خلال هذه العمليات إلى ربح الوقت الضائع في تحرير العقد وإعداد الإجراءات الخاصة به من خلال أتمتة العمليات المتكررة لتوفير الجهد الذهني وتوجيهه إلى تحديد القيم المتغيرة وإجراء التعديلات الإضافية فقط. </a:t>
            </a:r>
          </a:p>
          <a:p>
            <a:pPr algn="just" rtl="1">
              <a:lnSpc>
                <a:spcPct val="150000"/>
              </a:lnSpc>
            </a:pPr>
            <a:r>
              <a:rPr lang="ar-DZ" sz="2800" dirty="0"/>
              <a:t>وبفضل "</a:t>
            </a:r>
            <a:r>
              <a:rPr lang="ar-DZ" sz="2800" b="1" dirty="0"/>
              <a:t>القارئ </a:t>
            </a:r>
            <a:r>
              <a:rPr lang="ar-DZ" sz="2800" b="1" dirty="0" err="1"/>
              <a:t>البيومتري</a:t>
            </a:r>
            <a:r>
              <a:rPr lang="ar-DZ" sz="2800" dirty="0"/>
              <a:t>"، يمكننا استرجاع المعلومات الخاصة بأطراف العقد من الوثائق الثبوتية الممسوحة مسبقا لإدراجها في بند الأطراف مباشرة، كما يمكننا استرجاع النصوص المتضمنة في الوثائق المودعة لِـلَصقها في نص البنود.</a:t>
            </a:r>
          </a:p>
          <a:p>
            <a:pPr algn="just" rtl="1">
              <a:lnSpc>
                <a:spcPct val="150000"/>
              </a:lnSpc>
            </a:pPr>
            <a:r>
              <a:rPr lang="ar-DZ" sz="2600" dirty="0"/>
              <a:t>وعلاوة على كل ما سبق، بمجرد الانتهاء من عملية تحرير العقد، في وقت قياسي، يتم توليد أصل العقد وإجراءاته آليا من طرف نظام "</a:t>
            </a:r>
            <a:r>
              <a:rPr lang="ar-DZ" sz="2600" b="1" dirty="0"/>
              <a:t>الموثق الجزائري</a:t>
            </a:r>
            <a:r>
              <a:rPr lang="ar-DZ" sz="2600" dirty="0"/>
              <a:t>" ويمكن للموثق تحميلها بنقرة زر.</a:t>
            </a:r>
          </a:p>
        </p:txBody>
      </p:sp>
    </p:spTree>
    <p:extLst>
      <p:ext uri="{BB962C8B-B14F-4D97-AF65-F5344CB8AC3E}">
        <p14:creationId xmlns:p14="http://schemas.microsoft.com/office/powerpoint/2010/main" val="84766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D763A-06F6-3D40-B4A3-DAA9A3AB64E3}"/>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05B7A8E0-D735-47B2-A92E-9940572882FC}"/>
              </a:ext>
            </a:extLst>
          </p:cNvPr>
          <p:cNvSpPr txBox="1">
            <a:spLocks/>
          </p:cNvSpPr>
          <p:nvPr/>
        </p:nvSpPr>
        <p:spPr>
          <a:xfrm>
            <a:off x="838200" y="2119184"/>
            <a:ext cx="10515600" cy="16724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ar-DZ" dirty="0"/>
              <a:t>المرحلة الأولى: تحديد نموذج العقد</a:t>
            </a:r>
          </a:p>
        </p:txBody>
      </p:sp>
    </p:spTree>
    <p:extLst>
      <p:ext uri="{BB962C8B-B14F-4D97-AF65-F5344CB8AC3E}">
        <p14:creationId xmlns:p14="http://schemas.microsoft.com/office/powerpoint/2010/main" val="307593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93205-59BA-2FE4-0D57-59007C61343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3A584AD-EDE4-8C5F-641C-FADC35493954}"/>
              </a:ext>
            </a:extLst>
          </p:cNvPr>
          <p:cNvPicPr>
            <a:picLocks noChangeAspect="1"/>
          </p:cNvPicPr>
          <p:nvPr/>
        </p:nvPicPr>
        <p:blipFill>
          <a:blip r:embed="rId2"/>
          <a:stretch>
            <a:fillRect/>
          </a:stretch>
        </p:blipFill>
        <p:spPr>
          <a:xfrm>
            <a:off x="0" y="483454"/>
            <a:ext cx="12192000" cy="5891092"/>
          </a:xfrm>
          <a:prstGeom prst="rect">
            <a:avLst/>
          </a:prstGeom>
        </p:spPr>
      </p:pic>
      <p:sp>
        <p:nvSpPr>
          <p:cNvPr id="3" name="TextBox 2">
            <a:extLst>
              <a:ext uri="{FF2B5EF4-FFF2-40B4-BE49-F238E27FC236}">
                <a16:creationId xmlns:a16="http://schemas.microsoft.com/office/drawing/2014/main" id="{96D3B475-950B-7575-D73D-E9C5C789A1D6}"/>
              </a:ext>
            </a:extLst>
          </p:cNvPr>
          <p:cNvSpPr txBox="1"/>
          <p:nvPr/>
        </p:nvSpPr>
        <p:spPr>
          <a:xfrm>
            <a:off x="7332955" y="3779213"/>
            <a:ext cx="434783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effectLst/>
                <a:ea typeface="Calibri" panose="020F0502020204030204" pitchFamily="34" charset="0"/>
                <a:cs typeface="Times New Roman" panose="02020603050405020304" pitchFamily="18" charset="0"/>
              </a:rPr>
              <a:t>لُج إلى نظام الموثق وأدخل اسم المستخدم وكلمة المرور</a:t>
            </a:r>
            <a:endParaRPr lang="fr-FR" sz="3200" dirty="0"/>
          </a:p>
        </p:txBody>
      </p:sp>
    </p:spTree>
    <p:extLst>
      <p:ext uri="{BB962C8B-B14F-4D97-AF65-F5344CB8AC3E}">
        <p14:creationId xmlns:p14="http://schemas.microsoft.com/office/powerpoint/2010/main" val="190443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0AC435D-A81A-B17A-7F2B-E1643CFC9538}"/>
              </a:ext>
            </a:extLst>
          </p:cNvPr>
          <p:cNvPicPr>
            <a:picLocks noChangeAspect="1"/>
          </p:cNvPicPr>
          <p:nvPr/>
        </p:nvPicPr>
        <p:blipFill>
          <a:blip r:embed="rId2"/>
          <a:stretch>
            <a:fillRect/>
          </a:stretch>
        </p:blipFill>
        <p:spPr>
          <a:xfrm>
            <a:off x="-75163" y="468907"/>
            <a:ext cx="12192000" cy="5920185"/>
          </a:xfrm>
          <a:prstGeom prst="rect">
            <a:avLst/>
          </a:prstGeom>
        </p:spPr>
      </p:pic>
      <p:sp>
        <p:nvSpPr>
          <p:cNvPr id="2" name="Titre 1">
            <a:extLst>
              <a:ext uri="{FF2B5EF4-FFF2-40B4-BE49-F238E27FC236}">
                <a16:creationId xmlns:a16="http://schemas.microsoft.com/office/drawing/2014/main" id="{BC9FF738-DC2A-8016-57AE-A374E4A04799}"/>
              </a:ext>
            </a:extLst>
          </p:cNvPr>
          <p:cNvSpPr>
            <a:spLocks noGrp="1"/>
          </p:cNvSpPr>
          <p:nvPr>
            <p:ph type="title"/>
          </p:nvPr>
        </p:nvSpPr>
        <p:spPr>
          <a:xfrm>
            <a:off x="5285172" y="1180732"/>
            <a:ext cx="6906828" cy="1367159"/>
          </a:xfrm>
          <a:solidFill>
            <a:schemeClr val="bg1"/>
          </a:solidFill>
          <a:ln w="19050">
            <a:solidFill>
              <a:srgbClr val="FF0000"/>
            </a:solidFill>
          </a:ln>
        </p:spPr>
        <p:txBody>
          <a:bodyPr>
            <a:normAutofit/>
          </a:bodyPr>
          <a:lstStyle/>
          <a:p>
            <a:pPr algn="ctr" rtl="1">
              <a:lnSpc>
                <a:spcPct val="107000"/>
              </a:lnSpc>
              <a:spcAft>
                <a:spcPts val="800"/>
              </a:spcAft>
            </a:pPr>
            <a:r>
              <a:rPr lang="ar-DZ" sz="3200" dirty="0">
                <a:effectLst/>
                <a:latin typeface="Calibri" panose="020F0502020204030204" pitchFamily="34" charset="0"/>
                <a:ea typeface="Calibri" panose="020F0502020204030204" pitchFamily="34" charset="0"/>
                <a:cs typeface="Times New Roman" panose="02020603050405020304" pitchFamily="18" charset="0"/>
              </a:rPr>
              <a:t>قبل البد</a:t>
            </a:r>
            <a:r>
              <a:rPr lang="ar-DZ" sz="3200" dirty="0">
                <a:latin typeface="Calibri" panose="020F0502020204030204" pitchFamily="34" charset="0"/>
                <a:ea typeface="Calibri" panose="020F0502020204030204" pitchFamily="34" charset="0"/>
                <a:cs typeface="Times New Roman" panose="02020603050405020304" pitchFamily="18" charset="0"/>
              </a:rPr>
              <a:t>ء</a:t>
            </a:r>
            <a:r>
              <a:rPr lang="ar-DZ" sz="3200" dirty="0">
                <a:effectLst/>
                <a:latin typeface="Calibri" panose="020F0502020204030204" pitchFamily="34" charset="0"/>
                <a:ea typeface="Calibri" panose="020F0502020204030204" pitchFamily="34" charset="0"/>
                <a:cs typeface="Times New Roman" panose="02020603050405020304" pitchFamily="18" charset="0"/>
              </a:rPr>
              <a:t> بالتحرير، قم باختيار نسخة التطبيق التي تريد استعمالها (</a:t>
            </a:r>
            <a:r>
              <a:rPr lang="ar-DZ" sz="3200" b="1" dirty="0">
                <a:effectLst/>
                <a:latin typeface="Calibri" panose="020F0502020204030204" pitchFamily="34" charset="0"/>
                <a:ea typeface="Calibri" panose="020F0502020204030204" pitchFamily="34" charset="0"/>
                <a:cs typeface="Times New Roman" panose="02020603050405020304" pitchFamily="18" charset="0"/>
              </a:rPr>
              <a:t>الإصدار </a:t>
            </a:r>
            <a:r>
              <a:rPr lang="fr-FR" sz="3200" b="1" dirty="0">
                <a:effectLst/>
                <a:latin typeface="Times New Roman" panose="02020603050405020304" pitchFamily="18" charset="0"/>
                <a:ea typeface="Calibri" panose="020F0502020204030204" pitchFamily="34" charset="0"/>
                <a:cs typeface="Arial" panose="020B0604020202020204" pitchFamily="34" charset="0"/>
              </a:rPr>
              <a:t>x.3</a:t>
            </a:r>
            <a:r>
              <a:rPr lang="ar-DZ" sz="3200" dirty="0">
                <a:effectLst/>
                <a:latin typeface="Calibri" panose="020F0502020204030204" pitchFamily="34" charset="0"/>
                <a:ea typeface="Calibri" panose="020F0502020204030204" pitchFamily="34" charset="0"/>
                <a:cs typeface="Times New Roman" panose="02020603050405020304" pitchFamily="18" charset="0"/>
              </a:rPr>
              <a:t> أو </a:t>
            </a:r>
            <a:r>
              <a:rPr lang="ar-DZ" sz="3200" b="1" dirty="0">
                <a:effectLst/>
                <a:latin typeface="Calibri" panose="020F0502020204030204" pitchFamily="34" charset="0"/>
                <a:ea typeface="Calibri" panose="020F0502020204030204" pitchFamily="34" charset="0"/>
                <a:cs typeface="Times New Roman" panose="02020603050405020304" pitchFamily="18" charset="0"/>
              </a:rPr>
              <a:t>الإصدار </a:t>
            </a:r>
            <a:r>
              <a:rPr lang="fr-FR" sz="3200" b="1" dirty="0">
                <a:effectLst/>
                <a:latin typeface="Times New Roman" panose="02020603050405020304" pitchFamily="18" charset="0"/>
                <a:ea typeface="Calibri" panose="020F0502020204030204" pitchFamily="34" charset="0"/>
                <a:cs typeface="Arial" panose="020B0604020202020204" pitchFamily="34" charset="0"/>
              </a:rPr>
              <a:t>x.4</a:t>
            </a:r>
            <a:r>
              <a:rPr lang="ar-DZ" sz="3200" dirty="0">
                <a:effectLst/>
                <a:latin typeface="Calibri" panose="020F0502020204030204" pitchFamily="34" charset="0"/>
                <a:ea typeface="Calibri" panose="020F0502020204030204" pitchFamily="34"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Connecteur droit avec flèche 5">
            <a:extLst>
              <a:ext uri="{FF2B5EF4-FFF2-40B4-BE49-F238E27FC236}">
                <a16:creationId xmlns:a16="http://schemas.microsoft.com/office/drawing/2014/main" id="{06155E4A-77AB-0961-1023-54788C118962}"/>
              </a:ext>
            </a:extLst>
          </p:cNvPr>
          <p:cNvCxnSpPr>
            <a:cxnSpLocks/>
          </p:cNvCxnSpPr>
          <p:nvPr/>
        </p:nvCxnSpPr>
        <p:spPr>
          <a:xfrm flipH="1" flipV="1">
            <a:off x="1331650" y="967666"/>
            <a:ext cx="1518082" cy="17866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0B46A0CF-1639-0FB5-5972-83F9322F1340}"/>
              </a:ext>
            </a:extLst>
          </p:cNvPr>
          <p:cNvSpPr txBox="1">
            <a:spLocks/>
          </p:cNvSpPr>
          <p:nvPr/>
        </p:nvSpPr>
        <p:spPr>
          <a:xfrm>
            <a:off x="136124" y="2754295"/>
            <a:ext cx="6258757" cy="1071981"/>
          </a:xfrm>
          <a:prstGeom prst="rect">
            <a:avLst/>
          </a:prstGeom>
          <a:solidFill>
            <a:schemeClr val="bg1"/>
          </a:solidFill>
          <a:ln w="1905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7000"/>
              </a:lnSpc>
              <a:spcBef>
                <a:spcPct val="0"/>
              </a:spcBef>
              <a:spcAft>
                <a:spcPts val="800"/>
              </a:spcAft>
              <a:buClrTx/>
              <a:buSzTx/>
              <a:buFontTx/>
              <a:buNone/>
              <a:tabLst/>
              <a:defRPr/>
            </a:pPr>
            <a:r>
              <a:rPr kumimoji="0" lang="ar-D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للقيام بذلك انقر على اسم حسابك، ثم انقر على </a:t>
            </a:r>
            <a:r>
              <a:rPr kumimoji="0" lang="ar-DZ"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"الملف الشخصي"</a:t>
            </a:r>
            <a:endParaRPr kumimoji="0" lang="fr-F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130012-F8E5-D227-70D1-0DCB4856D4F8}"/>
              </a:ext>
            </a:extLst>
          </p:cNvPr>
          <p:cNvSpPr/>
          <p:nvPr/>
        </p:nvSpPr>
        <p:spPr>
          <a:xfrm>
            <a:off x="75163" y="468907"/>
            <a:ext cx="707255" cy="241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90D4652-87A6-100C-B774-CD9C9C3F5318}"/>
              </a:ext>
            </a:extLst>
          </p:cNvPr>
          <p:cNvSpPr/>
          <p:nvPr/>
        </p:nvSpPr>
        <p:spPr>
          <a:xfrm>
            <a:off x="159796" y="802640"/>
            <a:ext cx="1171853" cy="2877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Connecteur droit avec flèche 10">
            <a:extLst>
              <a:ext uri="{FF2B5EF4-FFF2-40B4-BE49-F238E27FC236}">
                <a16:creationId xmlns:a16="http://schemas.microsoft.com/office/drawing/2014/main" id="{D3A16B50-7CD3-956A-AD8C-6479E873C31B}"/>
              </a:ext>
            </a:extLst>
          </p:cNvPr>
          <p:cNvCxnSpPr>
            <a:cxnSpLocks/>
            <a:stCxn id="9" idx="3"/>
          </p:cNvCxnSpPr>
          <p:nvPr/>
        </p:nvCxnSpPr>
        <p:spPr>
          <a:xfrm>
            <a:off x="782418" y="589561"/>
            <a:ext cx="223422" cy="2130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49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1EADC00-1A90-67A1-EDD6-88F490E0F051}"/>
              </a:ext>
            </a:extLst>
          </p:cNvPr>
          <p:cNvPicPr>
            <a:picLocks noChangeAspect="1"/>
          </p:cNvPicPr>
          <p:nvPr/>
        </p:nvPicPr>
        <p:blipFill rotWithShape="1">
          <a:blip r:embed="rId2"/>
          <a:srcRect l="34151" t="6260" r="15560"/>
          <a:stretch/>
        </p:blipFill>
        <p:spPr>
          <a:xfrm>
            <a:off x="5734975" y="-2"/>
            <a:ext cx="6457025" cy="5988783"/>
          </a:xfrm>
          <a:prstGeom prst="rect">
            <a:avLst/>
          </a:prstGeom>
          <a:ln w="19050">
            <a:solidFill>
              <a:schemeClr val="tx1"/>
            </a:solidFill>
          </a:ln>
        </p:spPr>
      </p:pic>
      <p:pic>
        <p:nvPicPr>
          <p:cNvPr id="6" name="Image 5">
            <a:extLst>
              <a:ext uri="{FF2B5EF4-FFF2-40B4-BE49-F238E27FC236}">
                <a16:creationId xmlns:a16="http://schemas.microsoft.com/office/drawing/2014/main" id="{9B0BEF50-411D-87DE-5548-FEEA9774A3B0}"/>
              </a:ext>
            </a:extLst>
          </p:cNvPr>
          <p:cNvPicPr>
            <a:picLocks noChangeAspect="1"/>
          </p:cNvPicPr>
          <p:nvPr/>
        </p:nvPicPr>
        <p:blipFill rotWithShape="1">
          <a:blip r:embed="rId3"/>
          <a:srcRect l="732" r="16480"/>
          <a:stretch/>
        </p:blipFill>
        <p:spPr>
          <a:xfrm>
            <a:off x="5173" y="1807788"/>
            <a:ext cx="8135649" cy="5050212"/>
          </a:xfrm>
          <a:prstGeom prst="rect">
            <a:avLst/>
          </a:prstGeom>
          <a:ln w="19050">
            <a:solidFill>
              <a:schemeClr val="tx1"/>
            </a:solidFill>
          </a:ln>
        </p:spPr>
      </p:pic>
      <p:sp>
        <p:nvSpPr>
          <p:cNvPr id="9" name="Titre 1">
            <a:extLst>
              <a:ext uri="{FF2B5EF4-FFF2-40B4-BE49-F238E27FC236}">
                <a16:creationId xmlns:a16="http://schemas.microsoft.com/office/drawing/2014/main" id="{3A9AD54A-A5E2-E35E-73C2-F498B6402DFB}"/>
              </a:ext>
            </a:extLst>
          </p:cNvPr>
          <p:cNvSpPr txBox="1">
            <a:spLocks/>
          </p:cNvSpPr>
          <p:nvPr/>
        </p:nvSpPr>
        <p:spPr>
          <a:xfrm>
            <a:off x="0" y="593458"/>
            <a:ext cx="6258757" cy="1071981"/>
          </a:xfrm>
          <a:prstGeom prst="rect">
            <a:avLst/>
          </a:prstGeom>
          <a:solidFill>
            <a:schemeClr val="bg1"/>
          </a:solidFill>
          <a:ln w="1905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7000"/>
              </a:lnSpc>
              <a:spcBef>
                <a:spcPct val="0"/>
              </a:spcBef>
              <a:spcAft>
                <a:spcPts val="800"/>
              </a:spcAft>
              <a:buClrTx/>
              <a:buSzTx/>
              <a:buFontTx/>
              <a:buNone/>
              <a:tabLst/>
              <a:defRPr/>
            </a:pPr>
            <a:r>
              <a:rPr kumimoji="0" lang="ar-D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انقر على </a:t>
            </a:r>
            <a:r>
              <a:rPr kumimoji="0" lang="ar-DZ"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"خصائص العرض" </a:t>
            </a:r>
            <a:r>
              <a:rPr kumimoji="0" lang="ar-D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ثم اختر إصدار محرر العقود الذي يناسبك</a:t>
            </a:r>
            <a:endPar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11" name="Connecteur droit avec flèche 10">
            <a:extLst>
              <a:ext uri="{FF2B5EF4-FFF2-40B4-BE49-F238E27FC236}">
                <a16:creationId xmlns:a16="http://schemas.microsoft.com/office/drawing/2014/main" id="{7E5AC120-8426-B709-3904-F59DF4A06219}"/>
              </a:ext>
            </a:extLst>
          </p:cNvPr>
          <p:cNvCxnSpPr>
            <a:cxnSpLocks/>
          </p:cNvCxnSpPr>
          <p:nvPr/>
        </p:nvCxnSpPr>
        <p:spPr>
          <a:xfrm>
            <a:off x="6258757" y="1447060"/>
            <a:ext cx="7634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AD026D4-2E62-C8B6-BA1B-069BA84624F5}"/>
              </a:ext>
            </a:extLst>
          </p:cNvPr>
          <p:cNvCxnSpPr>
            <a:cxnSpLocks/>
            <a:stCxn id="9" idx="2"/>
          </p:cNvCxnSpPr>
          <p:nvPr/>
        </p:nvCxnSpPr>
        <p:spPr>
          <a:xfrm>
            <a:off x="3129379" y="1665439"/>
            <a:ext cx="2197223" cy="26224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E928DEC-A25F-6E78-256C-8927E58A0A02}"/>
              </a:ext>
            </a:extLst>
          </p:cNvPr>
          <p:cNvSpPr/>
          <p:nvPr/>
        </p:nvSpPr>
        <p:spPr>
          <a:xfrm>
            <a:off x="7022237" y="1349406"/>
            <a:ext cx="1118585" cy="239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7099ED0-243C-07A9-BE36-4D041855819B}"/>
              </a:ext>
            </a:extLst>
          </p:cNvPr>
          <p:cNvSpPr/>
          <p:nvPr/>
        </p:nvSpPr>
        <p:spPr>
          <a:xfrm>
            <a:off x="1" y="4266903"/>
            <a:ext cx="5992426" cy="239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E7BEAC0-205C-5A8D-D96E-8A9410A23BB4}"/>
              </a:ext>
            </a:extLst>
          </p:cNvPr>
          <p:cNvSpPr/>
          <p:nvPr/>
        </p:nvSpPr>
        <p:spPr>
          <a:xfrm>
            <a:off x="6565908" y="729554"/>
            <a:ext cx="980111"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3600" b="1" i="0" u="none" strike="noStrike" kern="1200" cap="none" spc="0" normalizeH="0" baseline="0" noProof="0" dirty="0">
                <a:ln w="0">
                  <a:solidFill>
                    <a:srgbClr val="0070C0"/>
                  </a:solidFill>
                </a:ln>
                <a:solidFill>
                  <a:srgbClr val="FF0000"/>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(1)</a:t>
            </a:r>
            <a:endParaRPr kumimoji="0" lang="fr-FR" sz="3600" b="1" i="0" u="none" strike="noStrike" kern="1200" cap="none" spc="0" normalizeH="0" baseline="0" noProof="0" dirty="0">
              <a:ln w="0">
                <a:solidFill>
                  <a:srgbClr val="0070C0"/>
                </a:solidFill>
              </a:ln>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E634416-4447-CFC5-9F44-B3A0F2E3B24B}"/>
              </a:ext>
            </a:extLst>
          </p:cNvPr>
          <p:cNvSpPr/>
          <p:nvPr/>
        </p:nvSpPr>
        <p:spPr>
          <a:xfrm>
            <a:off x="4087185" y="3633295"/>
            <a:ext cx="980111"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3600" b="1" i="0" u="none" strike="noStrike" kern="1200" cap="none" spc="0" normalizeH="0" baseline="0" noProof="0" dirty="0">
                <a:ln w="0">
                  <a:solidFill>
                    <a:srgbClr val="0070C0"/>
                  </a:solidFill>
                </a:ln>
                <a:solidFill>
                  <a:srgbClr val="FF0000"/>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(2)</a:t>
            </a:r>
            <a:endParaRPr kumimoji="0" lang="fr-FR" sz="3600" b="1" i="0" u="none" strike="noStrike" kern="1200" cap="none" spc="0" normalizeH="0" baseline="0" noProof="0" dirty="0">
              <a:ln w="0">
                <a:solidFill>
                  <a:srgbClr val="0070C0"/>
                </a:solidFill>
              </a:ln>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3621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9F4527-9857-6FA6-05D6-E2A7B0B6744B}"/>
              </a:ext>
            </a:extLst>
          </p:cNvPr>
          <p:cNvPicPr>
            <a:picLocks noChangeAspect="1"/>
          </p:cNvPicPr>
          <p:nvPr/>
        </p:nvPicPr>
        <p:blipFill>
          <a:blip r:embed="rId2"/>
          <a:stretch>
            <a:fillRect/>
          </a:stretch>
        </p:blipFill>
        <p:spPr>
          <a:xfrm>
            <a:off x="0" y="389332"/>
            <a:ext cx="12192000" cy="6079335"/>
          </a:xfrm>
          <a:prstGeom prst="rect">
            <a:avLst/>
          </a:prstGeom>
        </p:spPr>
      </p:pic>
      <p:sp>
        <p:nvSpPr>
          <p:cNvPr id="3" name="TextBox 2">
            <a:extLst>
              <a:ext uri="{FF2B5EF4-FFF2-40B4-BE49-F238E27FC236}">
                <a16:creationId xmlns:a16="http://schemas.microsoft.com/office/drawing/2014/main" id="{EA62C350-7CF2-4FC9-9E3B-BED961AE9979}"/>
              </a:ext>
            </a:extLst>
          </p:cNvPr>
          <p:cNvSpPr txBox="1"/>
          <p:nvPr/>
        </p:nvSpPr>
        <p:spPr>
          <a:xfrm>
            <a:off x="4389120" y="2578356"/>
            <a:ext cx="5081133" cy="729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توجه إلى القائمة الجانبية، افتح قائمة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"فهرس العقود" </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وانقر على خانة </a:t>
            </a:r>
            <a:r>
              <a:rPr lang="ar-D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"استقبال/</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تحرير العقود"</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12A25089-72BD-8C92-DFE0-2907D15C1DBB}"/>
              </a:ext>
            </a:extLst>
          </p:cNvPr>
          <p:cNvCxnSpPr>
            <a:cxnSpLocks/>
          </p:cNvCxnSpPr>
          <p:nvPr/>
        </p:nvCxnSpPr>
        <p:spPr>
          <a:xfrm flipV="1">
            <a:off x="9561250" y="2495898"/>
            <a:ext cx="752419" cy="3272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2989C5A-FD2C-939A-F160-2FD8B1B1C0E0}"/>
              </a:ext>
            </a:extLst>
          </p:cNvPr>
          <p:cNvSpPr/>
          <p:nvPr/>
        </p:nvSpPr>
        <p:spPr>
          <a:xfrm>
            <a:off x="10334920" y="2308860"/>
            <a:ext cx="1835829" cy="3740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Connector 14">
            <a:extLst>
              <a:ext uri="{FF2B5EF4-FFF2-40B4-BE49-F238E27FC236}">
                <a16:creationId xmlns:a16="http://schemas.microsoft.com/office/drawing/2014/main" id="{E64ADA14-DE85-C6D3-2071-D1F4F3BEFD27}"/>
              </a:ext>
            </a:extLst>
          </p:cNvPr>
          <p:cNvCxnSpPr/>
          <p:nvPr/>
        </p:nvCxnSpPr>
        <p:spPr>
          <a:xfrm>
            <a:off x="11204448" y="2182368"/>
            <a:ext cx="8778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23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TotalTime>
  <Words>909</Words>
  <Application>Microsoft Office PowerPoint</Application>
  <PresentationFormat>Grand écran</PresentationFormat>
  <Paragraphs>74</Paragraphs>
  <Slides>38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Calibri</vt:lpstr>
      <vt:lpstr>Calibri Light</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قبل البدء بالتحرير، قم باختيار نسخة التطبيق التي تريد استعمالها (الإصدار x.3 أو الإصدار x.4)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المرحلة الثانية: تحرير العقد بواسطة الاستمارة الديناميكية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المرحلة الثالثة: تحميل أصل العقد وإجراءاته</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المرحلة الرابعة: فهرسة العقد</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abdellah Deroueche</dc:creator>
  <cp:lastModifiedBy>éléctro nium</cp:lastModifiedBy>
  <cp:revision>59</cp:revision>
  <dcterms:created xsi:type="dcterms:W3CDTF">2024-03-03T18:46:23Z</dcterms:created>
  <dcterms:modified xsi:type="dcterms:W3CDTF">2026-01-14T21:22:17Z</dcterms:modified>
</cp:coreProperties>
</file>