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4" r:id="rId5"/>
    <p:sldId id="260" r:id="rId6"/>
    <p:sldId id="261" r:id="rId7"/>
    <p:sldId id="305" r:id="rId8"/>
    <p:sldId id="307" r:id="rId9"/>
    <p:sldId id="310" r:id="rId10"/>
    <p:sldId id="311" r:id="rId11"/>
    <p:sldId id="308" r:id="rId12"/>
    <p:sldId id="312" r:id="rId13"/>
    <p:sldId id="313" r:id="rId14"/>
    <p:sldId id="331" r:id="rId15"/>
    <p:sldId id="306" r:id="rId16"/>
    <p:sldId id="329" r:id="rId17"/>
    <p:sldId id="309" r:id="rId18"/>
    <p:sldId id="333" r:id="rId19"/>
    <p:sldId id="332" r:id="rId20"/>
    <p:sldId id="330" r:id="rId21"/>
    <p:sldId id="314" r:id="rId22"/>
    <p:sldId id="315" r:id="rId23"/>
    <p:sldId id="334" r:id="rId24"/>
    <p:sldId id="319" r:id="rId25"/>
    <p:sldId id="317" r:id="rId26"/>
    <p:sldId id="322" r:id="rId27"/>
    <p:sldId id="320" r:id="rId28"/>
    <p:sldId id="324" r:id="rId29"/>
    <p:sldId id="323" r:id="rId30"/>
    <p:sldId id="327" r:id="rId31"/>
    <p:sldId id="318" r:id="rId32"/>
    <p:sldId id="325" r:id="rId33"/>
    <p:sldId id="328" r:id="rId34"/>
    <p:sldId id="326"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تحضير نماذج وقوالب العقود" id="{86A6ADA7-C034-4D52-9FCF-D26B49EDD58E}">
          <p14:sldIdLst>
            <p14:sldId id="256"/>
            <p14:sldId id="257"/>
            <p14:sldId id="258"/>
          </p14:sldIdLst>
        </p14:section>
        <p14:section name="إدارة نماذج العقود" id="{B1B0C2F8-959E-4FC5-B1B5-4E9A45035C85}">
          <p14:sldIdLst>
            <p14:sldId id="304"/>
            <p14:sldId id="260"/>
            <p14:sldId id="261"/>
            <p14:sldId id="305"/>
            <p14:sldId id="307"/>
            <p14:sldId id="310"/>
            <p14:sldId id="311"/>
            <p14:sldId id="308"/>
            <p14:sldId id="312"/>
          </p14:sldIdLst>
        </p14:section>
        <p14:section name="التحكم في النماذج" id="{ADE2787F-8321-4646-9360-CFE9B3A6C42C}">
          <p14:sldIdLst>
            <p14:sldId id="313"/>
          </p14:sldIdLst>
        </p14:section>
        <p14:section name="تغيير الاسم واتجاه الكتابة" id="{DC7884F0-CFE0-4693-AC60-9E22E0C4D9DA}">
          <p14:sldIdLst>
            <p14:sldId id="331"/>
            <p14:sldId id="306"/>
          </p14:sldIdLst>
        </p14:section>
        <p14:section name="تكرار النموذج" id="{DDD47853-87B0-4622-9D37-A64570387613}">
          <p14:sldIdLst>
            <p14:sldId id="329"/>
            <p14:sldId id="309"/>
          </p14:sldIdLst>
        </p14:section>
        <p14:section name="تحميل النموذج" id="{040E472F-F110-44F9-BC11-BBAC71EA334D}">
          <p14:sldIdLst>
            <p14:sldId id="333"/>
            <p14:sldId id="332"/>
          </p14:sldIdLst>
        </p14:section>
        <p14:section name="حذف النموذج" id="{0A9FDDE8-8991-416D-851A-C70FDB3DA661}">
          <p14:sldIdLst>
            <p14:sldId id="330"/>
            <p14:sldId id="314"/>
          </p14:sldIdLst>
        </p14:section>
        <p14:section name="مكتبة القوالب" id="{6E671D36-2889-413E-9508-A9604AFD66D8}">
          <p14:sldIdLst>
            <p14:sldId id="315"/>
          </p14:sldIdLst>
        </p14:section>
        <p14:section name="لمحة عن طريقة تحضير القوالب" id="{0E558D58-DDCE-4AA0-987D-57D14B065FCA}">
          <p14:sldIdLst>
            <p14:sldId id="334"/>
            <p14:sldId id="319"/>
            <p14:sldId id="317"/>
            <p14:sldId id="322"/>
            <p14:sldId id="320"/>
            <p14:sldId id="324"/>
            <p14:sldId id="323"/>
          </p14:sldIdLst>
        </p14:section>
        <p14:section name="رفع القالب" id="{ACC855E8-1F22-4840-9D7B-93F48DB89557}">
          <p14:sldIdLst>
            <p14:sldId id="327"/>
            <p14:sldId id="318"/>
            <p14:sldId id="325"/>
          </p14:sldIdLst>
        </p14:section>
        <p14:section name="حذف القالب" id="{93FC9499-FD0C-4A4E-9022-AB1B1AC6DED0}">
          <p14:sldIdLst>
            <p14:sldId id="328"/>
            <p14:sldId id="3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00" d="100"/>
          <a:sy n="100" d="100"/>
        </p:scale>
        <p:origin x="99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6ECF-5618-D147-E6A7-5432AF9387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2B746B33-8261-930B-C207-88199524F8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2EC88852-BB61-979E-9069-B44184257763}"/>
              </a:ext>
            </a:extLst>
          </p:cNvPr>
          <p:cNvSpPr>
            <a:spLocks noGrp="1"/>
          </p:cNvSpPr>
          <p:nvPr>
            <p:ph type="dt" sz="half" idx="10"/>
          </p:nvPr>
        </p:nvSpPr>
        <p:spPr/>
        <p:txBody>
          <a:bodyPr/>
          <a:lstStyle/>
          <a:p>
            <a:fld id="{63FC4853-B2A7-4282-89C8-B2EB684D9ACB}" type="datetimeFigureOut">
              <a:rPr lang="fr-FR" smtClean="0"/>
              <a:t>14/01/2026</a:t>
            </a:fld>
            <a:endParaRPr lang="fr-FR"/>
          </a:p>
        </p:txBody>
      </p:sp>
      <p:sp>
        <p:nvSpPr>
          <p:cNvPr id="5" name="Footer Placeholder 4">
            <a:extLst>
              <a:ext uri="{FF2B5EF4-FFF2-40B4-BE49-F238E27FC236}">
                <a16:creationId xmlns:a16="http://schemas.microsoft.com/office/drawing/2014/main" id="{E47CCED0-941D-76F6-61B9-117F5F207B8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4D0E0F4-F656-430C-12BD-CA7A5968B41F}"/>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90202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3B2D-6FEA-BE87-1C06-9C2BE4C7C902}"/>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58F917B-5E49-9F07-B88D-27EB477675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463EC61-D56A-0CB6-67B5-481C34AAAA81}"/>
              </a:ext>
            </a:extLst>
          </p:cNvPr>
          <p:cNvSpPr>
            <a:spLocks noGrp="1"/>
          </p:cNvSpPr>
          <p:nvPr>
            <p:ph type="dt" sz="half" idx="10"/>
          </p:nvPr>
        </p:nvSpPr>
        <p:spPr/>
        <p:txBody>
          <a:bodyPr/>
          <a:lstStyle/>
          <a:p>
            <a:fld id="{63FC4853-B2A7-4282-89C8-B2EB684D9ACB}" type="datetimeFigureOut">
              <a:rPr lang="fr-FR" smtClean="0"/>
              <a:t>14/01/2026</a:t>
            </a:fld>
            <a:endParaRPr lang="fr-FR"/>
          </a:p>
        </p:txBody>
      </p:sp>
      <p:sp>
        <p:nvSpPr>
          <p:cNvPr id="5" name="Footer Placeholder 4">
            <a:extLst>
              <a:ext uri="{FF2B5EF4-FFF2-40B4-BE49-F238E27FC236}">
                <a16:creationId xmlns:a16="http://schemas.microsoft.com/office/drawing/2014/main" id="{7EF28039-A688-B779-E6EF-0009D452794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7C72840-44C3-A022-A4A1-93C3C2831EFA}"/>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160970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7F6859-AE2F-83D5-10DD-7537C7E4E2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AC28B2E-EC25-DF38-E76F-1FB02F1A3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4F97039-B096-566E-96B2-67F86A23B5F5}"/>
              </a:ext>
            </a:extLst>
          </p:cNvPr>
          <p:cNvSpPr>
            <a:spLocks noGrp="1"/>
          </p:cNvSpPr>
          <p:nvPr>
            <p:ph type="dt" sz="half" idx="10"/>
          </p:nvPr>
        </p:nvSpPr>
        <p:spPr/>
        <p:txBody>
          <a:bodyPr/>
          <a:lstStyle/>
          <a:p>
            <a:fld id="{63FC4853-B2A7-4282-89C8-B2EB684D9ACB}" type="datetimeFigureOut">
              <a:rPr lang="fr-FR" smtClean="0"/>
              <a:t>14/01/2026</a:t>
            </a:fld>
            <a:endParaRPr lang="fr-FR"/>
          </a:p>
        </p:txBody>
      </p:sp>
      <p:sp>
        <p:nvSpPr>
          <p:cNvPr id="5" name="Footer Placeholder 4">
            <a:extLst>
              <a:ext uri="{FF2B5EF4-FFF2-40B4-BE49-F238E27FC236}">
                <a16:creationId xmlns:a16="http://schemas.microsoft.com/office/drawing/2014/main" id="{D686010E-CCF3-951D-0057-F51CEC4BB46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B80D98A-893D-9195-2178-A6889A94EAE9}"/>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130731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801A-FEBB-B5CB-DBBA-4C70DAEA3E3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38A22A2-9F9C-D55A-31FF-6A9D322624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A53BF0C-78C8-96D9-F8E5-75F54A659805}"/>
              </a:ext>
            </a:extLst>
          </p:cNvPr>
          <p:cNvSpPr>
            <a:spLocks noGrp="1"/>
          </p:cNvSpPr>
          <p:nvPr>
            <p:ph type="dt" sz="half" idx="10"/>
          </p:nvPr>
        </p:nvSpPr>
        <p:spPr/>
        <p:txBody>
          <a:bodyPr/>
          <a:lstStyle/>
          <a:p>
            <a:fld id="{63FC4853-B2A7-4282-89C8-B2EB684D9ACB}" type="datetimeFigureOut">
              <a:rPr lang="fr-FR" smtClean="0"/>
              <a:t>14/01/2026</a:t>
            </a:fld>
            <a:endParaRPr lang="fr-FR"/>
          </a:p>
        </p:txBody>
      </p:sp>
      <p:sp>
        <p:nvSpPr>
          <p:cNvPr id="5" name="Footer Placeholder 4">
            <a:extLst>
              <a:ext uri="{FF2B5EF4-FFF2-40B4-BE49-F238E27FC236}">
                <a16:creationId xmlns:a16="http://schemas.microsoft.com/office/drawing/2014/main" id="{17084692-BE21-B510-7D19-5FA9BED288F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A67A583-FC44-F34B-7D95-0B9A4D6F7B7A}"/>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753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A88D-EEC3-DA1C-3570-38DD22828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134E05E-F6A5-C81D-FC5F-B6A308784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5535CA-92D3-C6B4-6288-CA778F843058}"/>
              </a:ext>
            </a:extLst>
          </p:cNvPr>
          <p:cNvSpPr>
            <a:spLocks noGrp="1"/>
          </p:cNvSpPr>
          <p:nvPr>
            <p:ph type="dt" sz="half" idx="10"/>
          </p:nvPr>
        </p:nvSpPr>
        <p:spPr/>
        <p:txBody>
          <a:bodyPr/>
          <a:lstStyle/>
          <a:p>
            <a:fld id="{63FC4853-B2A7-4282-89C8-B2EB684D9ACB}" type="datetimeFigureOut">
              <a:rPr lang="fr-FR" smtClean="0"/>
              <a:t>14/01/2026</a:t>
            </a:fld>
            <a:endParaRPr lang="fr-FR"/>
          </a:p>
        </p:txBody>
      </p:sp>
      <p:sp>
        <p:nvSpPr>
          <p:cNvPr id="5" name="Footer Placeholder 4">
            <a:extLst>
              <a:ext uri="{FF2B5EF4-FFF2-40B4-BE49-F238E27FC236}">
                <a16:creationId xmlns:a16="http://schemas.microsoft.com/office/drawing/2014/main" id="{822AD05A-9976-9AC5-B2D8-79C72BA69D5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83C99A3-756B-5B9C-07CA-E4803CD976BC}"/>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40596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43A9-7640-BE4E-A19A-5BB765B5AA0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FF2769C-2333-D395-D861-40E77EB941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39300CDD-9F21-0666-119A-36F434A0D8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9E1E05E7-E067-8054-907F-38C8B23B0CA0}"/>
              </a:ext>
            </a:extLst>
          </p:cNvPr>
          <p:cNvSpPr>
            <a:spLocks noGrp="1"/>
          </p:cNvSpPr>
          <p:nvPr>
            <p:ph type="dt" sz="half" idx="10"/>
          </p:nvPr>
        </p:nvSpPr>
        <p:spPr/>
        <p:txBody>
          <a:bodyPr/>
          <a:lstStyle/>
          <a:p>
            <a:fld id="{63FC4853-B2A7-4282-89C8-B2EB684D9ACB}" type="datetimeFigureOut">
              <a:rPr lang="fr-FR" smtClean="0"/>
              <a:t>14/01/2026</a:t>
            </a:fld>
            <a:endParaRPr lang="fr-FR"/>
          </a:p>
        </p:txBody>
      </p:sp>
      <p:sp>
        <p:nvSpPr>
          <p:cNvPr id="6" name="Footer Placeholder 5">
            <a:extLst>
              <a:ext uri="{FF2B5EF4-FFF2-40B4-BE49-F238E27FC236}">
                <a16:creationId xmlns:a16="http://schemas.microsoft.com/office/drawing/2014/main" id="{C948B38F-CD8E-77FE-6104-18C8CC655F5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7156561-743F-FF66-7623-347DD36DE43D}"/>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11823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1128-67F2-98B8-9270-2F1476E7B85C}"/>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F93C3F1-FCA1-93C8-9454-BDC20D2F6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97F944-CB1A-407C-CEF5-D9E00B23BC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19339292-C8B5-22EA-FB27-31D6274A7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8537C3-D3AE-9405-A1CC-E549BAB80D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61023782-BB83-0000-08A5-F2D10CDADAA7}"/>
              </a:ext>
            </a:extLst>
          </p:cNvPr>
          <p:cNvSpPr>
            <a:spLocks noGrp="1"/>
          </p:cNvSpPr>
          <p:nvPr>
            <p:ph type="dt" sz="half" idx="10"/>
          </p:nvPr>
        </p:nvSpPr>
        <p:spPr/>
        <p:txBody>
          <a:bodyPr/>
          <a:lstStyle/>
          <a:p>
            <a:fld id="{63FC4853-B2A7-4282-89C8-B2EB684D9ACB}" type="datetimeFigureOut">
              <a:rPr lang="fr-FR" smtClean="0"/>
              <a:t>14/01/2026</a:t>
            </a:fld>
            <a:endParaRPr lang="fr-FR"/>
          </a:p>
        </p:txBody>
      </p:sp>
      <p:sp>
        <p:nvSpPr>
          <p:cNvPr id="8" name="Footer Placeholder 7">
            <a:extLst>
              <a:ext uri="{FF2B5EF4-FFF2-40B4-BE49-F238E27FC236}">
                <a16:creationId xmlns:a16="http://schemas.microsoft.com/office/drawing/2014/main" id="{4A64B041-636E-1B1A-B12B-7288CA08A859}"/>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CE3E677-2B59-A9AA-E48F-620A164964B2}"/>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423519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C68C-0588-599D-CEF0-570527F483F9}"/>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85067FDE-E39E-043F-8D33-768450141A21}"/>
              </a:ext>
            </a:extLst>
          </p:cNvPr>
          <p:cNvSpPr>
            <a:spLocks noGrp="1"/>
          </p:cNvSpPr>
          <p:nvPr>
            <p:ph type="dt" sz="half" idx="10"/>
          </p:nvPr>
        </p:nvSpPr>
        <p:spPr/>
        <p:txBody>
          <a:bodyPr/>
          <a:lstStyle/>
          <a:p>
            <a:fld id="{63FC4853-B2A7-4282-89C8-B2EB684D9ACB}" type="datetimeFigureOut">
              <a:rPr lang="fr-FR" smtClean="0"/>
              <a:t>14/01/2026</a:t>
            </a:fld>
            <a:endParaRPr lang="fr-FR"/>
          </a:p>
        </p:txBody>
      </p:sp>
      <p:sp>
        <p:nvSpPr>
          <p:cNvPr id="4" name="Footer Placeholder 3">
            <a:extLst>
              <a:ext uri="{FF2B5EF4-FFF2-40B4-BE49-F238E27FC236}">
                <a16:creationId xmlns:a16="http://schemas.microsoft.com/office/drawing/2014/main" id="{C9339CD4-3FD3-73A1-755D-F02844C0F57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DFEF2C77-09A0-F1F8-DA66-40177C55244E}"/>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99396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DA0013-9C94-4CDC-BC2E-02DB4CB126AC}"/>
              </a:ext>
            </a:extLst>
          </p:cNvPr>
          <p:cNvSpPr>
            <a:spLocks noGrp="1"/>
          </p:cNvSpPr>
          <p:nvPr>
            <p:ph type="dt" sz="half" idx="10"/>
          </p:nvPr>
        </p:nvSpPr>
        <p:spPr/>
        <p:txBody>
          <a:bodyPr/>
          <a:lstStyle/>
          <a:p>
            <a:fld id="{63FC4853-B2A7-4282-89C8-B2EB684D9ACB}" type="datetimeFigureOut">
              <a:rPr lang="fr-FR" smtClean="0"/>
              <a:t>14/01/2026</a:t>
            </a:fld>
            <a:endParaRPr lang="fr-FR"/>
          </a:p>
        </p:txBody>
      </p:sp>
      <p:sp>
        <p:nvSpPr>
          <p:cNvPr id="3" name="Footer Placeholder 2">
            <a:extLst>
              <a:ext uri="{FF2B5EF4-FFF2-40B4-BE49-F238E27FC236}">
                <a16:creationId xmlns:a16="http://schemas.microsoft.com/office/drawing/2014/main" id="{D4EF2E8B-82E7-B596-E15B-50F1068ED055}"/>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39C5A6C4-622D-D173-3514-48E960E8C2D7}"/>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64398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90A7-C671-12BE-F2AB-9534901EE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A43444DF-6E55-4B8D-002A-251723A60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6F463035-046B-9711-5B61-E0C2AC369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0D8E2-A7F3-72C5-2CA0-EC6DCFB1F4F5}"/>
              </a:ext>
            </a:extLst>
          </p:cNvPr>
          <p:cNvSpPr>
            <a:spLocks noGrp="1"/>
          </p:cNvSpPr>
          <p:nvPr>
            <p:ph type="dt" sz="half" idx="10"/>
          </p:nvPr>
        </p:nvSpPr>
        <p:spPr/>
        <p:txBody>
          <a:bodyPr/>
          <a:lstStyle/>
          <a:p>
            <a:fld id="{63FC4853-B2A7-4282-89C8-B2EB684D9ACB}" type="datetimeFigureOut">
              <a:rPr lang="fr-FR" smtClean="0"/>
              <a:t>14/01/2026</a:t>
            </a:fld>
            <a:endParaRPr lang="fr-FR"/>
          </a:p>
        </p:txBody>
      </p:sp>
      <p:sp>
        <p:nvSpPr>
          <p:cNvPr id="6" name="Footer Placeholder 5">
            <a:extLst>
              <a:ext uri="{FF2B5EF4-FFF2-40B4-BE49-F238E27FC236}">
                <a16:creationId xmlns:a16="http://schemas.microsoft.com/office/drawing/2014/main" id="{BE351270-400A-40C5-3161-5872316675B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CE3994C-7F8D-D23E-EDD2-82553AC8E2F7}"/>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90411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8914-EF12-ABF5-0B27-4671E3C83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3D3F6FB3-8A3F-E95D-57AE-8C88B6F08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32FB04CE-516B-2F47-86AE-B498111C3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35CC-2DC7-963E-59CD-0F96C44A54E4}"/>
              </a:ext>
            </a:extLst>
          </p:cNvPr>
          <p:cNvSpPr>
            <a:spLocks noGrp="1"/>
          </p:cNvSpPr>
          <p:nvPr>
            <p:ph type="dt" sz="half" idx="10"/>
          </p:nvPr>
        </p:nvSpPr>
        <p:spPr/>
        <p:txBody>
          <a:bodyPr/>
          <a:lstStyle/>
          <a:p>
            <a:fld id="{63FC4853-B2A7-4282-89C8-B2EB684D9ACB}" type="datetimeFigureOut">
              <a:rPr lang="fr-FR" smtClean="0"/>
              <a:t>14/01/2026</a:t>
            </a:fld>
            <a:endParaRPr lang="fr-FR"/>
          </a:p>
        </p:txBody>
      </p:sp>
      <p:sp>
        <p:nvSpPr>
          <p:cNvPr id="6" name="Footer Placeholder 5">
            <a:extLst>
              <a:ext uri="{FF2B5EF4-FFF2-40B4-BE49-F238E27FC236}">
                <a16:creationId xmlns:a16="http://schemas.microsoft.com/office/drawing/2014/main" id="{5EE4E46D-24A0-8DEB-D247-AD55E25112D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ABF5D7A-F4F9-7016-A975-457043929288}"/>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71211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F32F93-5C9F-0395-B253-367C7D73F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F7E74E5-E9B0-7D35-15E7-5F8B76CE0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3AD507C-DEA1-EDE7-D00A-03DE18B75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C4853-B2A7-4282-89C8-B2EB684D9ACB}" type="datetimeFigureOut">
              <a:rPr lang="fr-FR" smtClean="0"/>
              <a:t>14/01/2026</a:t>
            </a:fld>
            <a:endParaRPr lang="fr-FR"/>
          </a:p>
        </p:txBody>
      </p:sp>
      <p:sp>
        <p:nvSpPr>
          <p:cNvPr id="5" name="Footer Placeholder 4">
            <a:extLst>
              <a:ext uri="{FF2B5EF4-FFF2-40B4-BE49-F238E27FC236}">
                <a16:creationId xmlns:a16="http://schemas.microsoft.com/office/drawing/2014/main" id="{A777C250-69B3-B91F-9AED-F2BAFFC14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787711F-66E8-0FDA-0A4A-BF1A1478D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969E4-3EDF-450F-9DB5-9E3CCB8D812E}" type="slidenum">
              <a:rPr lang="fr-FR" smtClean="0"/>
              <a:t>‹N°›</a:t>
            </a:fld>
            <a:endParaRPr lang="fr-FR"/>
          </a:p>
        </p:txBody>
      </p:sp>
    </p:spTree>
    <p:extLst>
      <p:ext uri="{BB962C8B-B14F-4D97-AF65-F5344CB8AC3E}">
        <p14:creationId xmlns:p14="http://schemas.microsoft.com/office/powerpoint/2010/main" val="1380463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4.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5A097-43FB-3BDF-BD5B-FA6A465AF264}"/>
              </a:ext>
            </a:extLst>
          </p:cNvPr>
          <p:cNvSpPr>
            <a:spLocks noGrp="1"/>
          </p:cNvSpPr>
          <p:nvPr>
            <p:ph type="title"/>
          </p:nvPr>
        </p:nvSpPr>
        <p:spPr>
          <a:xfrm>
            <a:off x="838200" y="2466343"/>
            <a:ext cx="10515600" cy="1925314"/>
          </a:xfrm>
        </p:spPr>
        <p:txBody>
          <a:bodyPr/>
          <a:lstStyle/>
          <a:p>
            <a:pPr algn="ctr" rtl="1"/>
            <a:r>
              <a:rPr lang="ar-DZ" b="1" dirty="0">
                <a:latin typeface="Times New Roman" panose="02020603050405020304" pitchFamily="18" charset="0"/>
                <a:cs typeface="Times New Roman" panose="02020603050405020304" pitchFamily="18" charset="0"/>
              </a:rPr>
              <a:t>تحضير نماذج وقوالب العقود</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053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1D75C-2388-F8FF-C6DC-2949B7637EAA}"/>
            </a:ext>
          </a:extLst>
        </p:cNvPr>
        <p:cNvGrpSpPr/>
        <p:nvPr/>
      </p:nvGrpSpPr>
      <p:grpSpPr>
        <a:xfrm>
          <a:off x="0" y="0"/>
          <a:ext cx="0" cy="0"/>
          <a:chOff x="0" y="0"/>
          <a:chExt cx="0" cy="0"/>
        </a:xfrm>
      </p:grpSpPr>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DE86F6F1-1A61-BBEC-4A05-56EEB503F7A1}"/>
              </a:ext>
            </a:extLst>
          </p:cNvPr>
          <p:cNvPicPr>
            <a:picLocks noChangeAspect="1"/>
          </p:cNvPicPr>
          <p:nvPr/>
        </p:nvPicPr>
        <p:blipFill>
          <a:blip r:embed="rId2"/>
          <a:stretch>
            <a:fillRect/>
          </a:stretch>
        </p:blipFill>
        <p:spPr>
          <a:xfrm>
            <a:off x="0" y="356745"/>
            <a:ext cx="12192000" cy="6144509"/>
          </a:xfrm>
          <a:prstGeom prst="rect">
            <a:avLst/>
          </a:prstGeom>
        </p:spPr>
      </p:pic>
      <p:sp>
        <p:nvSpPr>
          <p:cNvPr id="5" name="TextBox 2">
            <a:extLst>
              <a:ext uri="{FF2B5EF4-FFF2-40B4-BE49-F238E27FC236}">
                <a16:creationId xmlns:a16="http://schemas.microsoft.com/office/drawing/2014/main" id="{4F5DCC60-DEDF-F402-7F0F-F45EFF37D775}"/>
              </a:ext>
            </a:extLst>
          </p:cNvPr>
          <p:cNvSpPr txBox="1"/>
          <p:nvPr/>
        </p:nvSpPr>
        <p:spPr>
          <a:xfrm>
            <a:off x="431319" y="731459"/>
            <a:ext cx="5530960"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 سيظهر لك النموذج الذي اخترته في هذه المساحة، مع إمكانية تعديله حسب الرغبة، يمكنك الآن إضافة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"البنود" </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و</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"المتغيرات"</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Straight Arrow Connector 4">
            <a:extLst>
              <a:ext uri="{FF2B5EF4-FFF2-40B4-BE49-F238E27FC236}">
                <a16:creationId xmlns:a16="http://schemas.microsoft.com/office/drawing/2014/main" id="{F1FC1102-C594-D54E-6465-43CA3D5F5B22}"/>
              </a:ext>
            </a:extLst>
          </p:cNvPr>
          <p:cNvCxnSpPr>
            <a:cxnSpLocks/>
            <a:stCxn id="5" idx="2"/>
            <a:endCxn id="53" idx="0"/>
          </p:cNvCxnSpPr>
          <p:nvPr/>
        </p:nvCxnSpPr>
        <p:spPr>
          <a:xfrm>
            <a:off x="3196799" y="1466147"/>
            <a:ext cx="108521" cy="3281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1" name="Image 50" descr="Une image contenant texte, capture d’écran, Police, nombre&#10;&#10;Le contenu généré par l’IA peut être incorrect.">
            <a:extLst>
              <a:ext uri="{FF2B5EF4-FFF2-40B4-BE49-F238E27FC236}">
                <a16:creationId xmlns:a16="http://schemas.microsoft.com/office/drawing/2014/main" id="{E075B6F5-04CB-29F1-AFF2-4EDD3ABED751}"/>
              </a:ext>
            </a:extLst>
          </p:cNvPr>
          <p:cNvPicPr>
            <a:picLocks noChangeAspect="1"/>
          </p:cNvPicPr>
          <p:nvPr/>
        </p:nvPicPr>
        <p:blipFill>
          <a:blip r:embed="rId3"/>
          <a:stretch>
            <a:fillRect/>
          </a:stretch>
        </p:blipFill>
        <p:spPr>
          <a:xfrm>
            <a:off x="22860" y="2140353"/>
            <a:ext cx="6590577" cy="4245106"/>
          </a:xfrm>
          <a:prstGeom prst="rect">
            <a:avLst/>
          </a:prstGeom>
        </p:spPr>
      </p:pic>
      <p:sp>
        <p:nvSpPr>
          <p:cNvPr id="53" name="Rectangle 52">
            <a:extLst>
              <a:ext uri="{FF2B5EF4-FFF2-40B4-BE49-F238E27FC236}">
                <a16:creationId xmlns:a16="http://schemas.microsoft.com/office/drawing/2014/main" id="{B1D36E2E-B233-4D68-6D53-140139B8232D}"/>
              </a:ext>
            </a:extLst>
          </p:cNvPr>
          <p:cNvSpPr/>
          <p:nvPr/>
        </p:nvSpPr>
        <p:spPr>
          <a:xfrm>
            <a:off x="-2797" y="1794270"/>
            <a:ext cx="6616234" cy="45911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TextBox 2">
            <a:extLst>
              <a:ext uri="{FF2B5EF4-FFF2-40B4-BE49-F238E27FC236}">
                <a16:creationId xmlns:a16="http://schemas.microsoft.com/office/drawing/2014/main" id="{57B32610-3F8F-75D8-A7A1-26B2F39DC8F7}"/>
              </a:ext>
            </a:extLst>
          </p:cNvPr>
          <p:cNvSpPr txBox="1"/>
          <p:nvPr/>
        </p:nvSpPr>
        <p:spPr>
          <a:xfrm>
            <a:off x="431319" y="3754644"/>
            <a:ext cx="4698841"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4) قم بمسح المعلومات الخاصة بالعقد الأصلي، للإبقاء على النموذج فارغ</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563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68EBB-4938-C534-BAAB-5410DC38593F}"/>
            </a:ext>
          </a:extLst>
        </p:cNvPr>
        <p:cNvGrpSpPr/>
        <p:nvPr/>
      </p:nvGrpSpPr>
      <p:grpSpPr>
        <a:xfrm>
          <a:off x="0" y="0"/>
          <a:ext cx="0" cy="0"/>
          <a:chOff x="0" y="0"/>
          <a:chExt cx="0" cy="0"/>
        </a:xfrm>
      </p:grpSpPr>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F19444CF-AE0E-F3A8-545C-06E79DFD267D}"/>
              </a:ext>
            </a:extLst>
          </p:cNvPr>
          <p:cNvPicPr>
            <a:picLocks noChangeAspect="1"/>
          </p:cNvPicPr>
          <p:nvPr/>
        </p:nvPicPr>
        <p:blipFill>
          <a:blip r:embed="rId2"/>
          <a:stretch>
            <a:fillRect/>
          </a:stretch>
        </p:blipFill>
        <p:spPr>
          <a:xfrm>
            <a:off x="0" y="356745"/>
            <a:ext cx="12192000" cy="6144509"/>
          </a:xfrm>
          <a:prstGeom prst="rect">
            <a:avLst/>
          </a:prstGeom>
        </p:spPr>
      </p:pic>
      <p:pic>
        <p:nvPicPr>
          <p:cNvPr id="3" name="Image 2" descr="Une image contenant texte, capture d’écran, Police, nombre&#10;&#10;Le contenu généré par l’IA peut être incorrect.">
            <a:extLst>
              <a:ext uri="{FF2B5EF4-FFF2-40B4-BE49-F238E27FC236}">
                <a16:creationId xmlns:a16="http://schemas.microsoft.com/office/drawing/2014/main" id="{946E7DFB-8133-32B2-7D76-A29DCB32A9EC}"/>
              </a:ext>
            </a:extLst>
          </p:cNvPr>
          <p:cNvPicPr>
            <a:picLocks noChangeAspect="1"/>
          </p:cNvPicPr>
          <p:nvPr/>
        </p:nvPicPr>
        <p:blipFill>
          <a:blip r:embed="rId3"/>
          <a:stretch>
            <a:fillRect/>
          </a:stretch>
        </p:blipFill>
        <p:spPr>
          <a:xfrm>
            <a:off x="0" y="1843097"/>
            <a:ext cx="6616460" cy="4520924"/>
          </a:xfrm>
          <a:prstGeom prst="rect">
            <a:avLst/>
          </a:prstGeom>
          <a:ln w="28575">
            <a:solidFill>
              <a:srgbClr val="FF0000"/>
            </a:solidFill>
          </a:ln>
        </p:spPr>
      </p:pic>
      <p:sp>
        <p:nvSpPr>
          <p:cNvPr id="5" name="TextBox 2">
            <a:extLst>
              <a:ext uri="{FF2B5EF4-FFF2-40B4-BE49-F238E27FC236}">
                <a16:creationId xmlns:a16="http://schemas.microsoft.com/office/drawing/2014/main" id="{F6E70654-7B4F-42F4-3654-FAB4D3435BD8}"/>
              </a:ext>
            </a:extLst>
          </p:cNvPr>
          <p:cNvSpPr txBox="1"/>
          <p:nvPr/>
        </p:nvSpPr>
        <p:spPr>
          <a:xfrm>
            <a:off x="198816" y="1043397"/>
            <a:ext cx="5301872" cy="40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 لإضافة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"البنود" </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اضغط على زر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ar-DZ"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ar-DZ"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ثم اكتب عنوان البند</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Straight Arrow Connector 4">
            <a:extLst>
              <a:ext uri="{FF2B5EF4-FFF2-40B4-BE49-F238E27FC236}">
                <a16:creationId xmlns:a16="http://schemas.microsoft.com/office/drawing/2014/main" id="{2D1784FC-7A91-C69E-7ADE-5E86E5045B2D}"/>
              </a:ext>
            </a:extLst>
          </p:cNvPr>
          <p:cNvCxnSpPr>
            <a:cxnSpLocks/>
            <a:stCxn id="5" idx="2"/>
            <a:endCxn id="23" idx="1"/>
          </p:cNvCxnSpPr>
          <p:nvPr/>
        </p:nvCxnSpPr>
        <p:spPr>
          <a:xfrm>
            <a:off x="2849752" y="1448764"/>
            <a:ext cx="2319940" cy="5645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2">
            <a:extLst>
              <a:ext uri="{FF2B5EF4-FFF2-40B4-BE49-F238E27FC236}">
                <a16:creationId xmlns:a16="http://schemas.microsoft.com/office/drawing/2014/main" id="{44EF6E39-E610-9D6F-BE44-696818E659AB}"/>
              </a:ext>
            </a:extLst>
          </p:cNvPr>
          <p:cNvSpPr txBox="1"/>
          <p:nvPr/>
        </p:nvSpPr>
        <p:spPr>
          <a:xfrm>
            <a:off x="7718317" y="1417474"/>
            <a:ext cx="2963926" cy="17226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ولإضافة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المتغيرات</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يمكنك كتابة المتغير ثم تعيينه والضغط على زر المعقوفتين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أو الضغط على زر المعقوفتين أولا ثم كتابة المتغير بين المعقوفتين</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Straight Arrow Connector 4">
            <a:extLst>
              <a:ext uri="{FF2B5EF4-FFF2-40B4-BE49-F238E27FC236}">
                <a16:creationId xmlns:a16="http://schemas.microsoft.com/office/drawing/2014/main" id="{9E4684AE-D22E-34F8-8760-EC99BB05D53B}"/>
              </a:ext>
            </a:extLst>
          </p:cNvPr>
          <p:cNvCxnSpPr>
            <a:cxnSpLocks/>
            <a:stCxn id="16" idx="1"/>
            <a:endCxn id="29" idx="3"/>
          </p:cNvCxnSpPr>
          <p:nvPr/>
        </p:nvCxnSpPr>
        <p:spPr>
          <a:xfrm flipH="1" flipV="1">
            <a:off x="5870568" y="2013347"/>
            <a:ext cx="1847749" cy="2654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A8AD5F8-BFF3-F7E6-9392-68665E723883}"/>
              </a:ext>
            </a:extLst>
          </p:cNvPr>
          <p:cNvSpPr/>
          <p:nvPr/>
        </p:nvSpPr>
        <p:spPr>
          <a:xfrm>
            <a:off x="5169692" y="1862138"/>
            <a:ext cx="330996" cy="30241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658D2714-0DEA-2172-F4D4-2F9851EC4920}"/>
              </a:ext>
            </a:extLst>
          </p:cNvPr>
          <p:cNvSpPr/>
          <p:nvPr/>
        </p:nvSpPr>
        <p:spPr>
          <a:xfrm>
            <a:off x="5539572" y="1862138"/>
            <a:ext cx="330996" cy="30241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Straight Arrow Connector 4">
            <a:extLst>
              <a:ext uri="{FF2B5EF4-FFF2-40B4-BE49-F238E27FC236}">
                <a16:creationId xmlns:a16="http://schemas.microsoft.com/office/drawing/2014/main" id="{A2FE07DC-66FE-47CC-C73D-DBCD7242639E}"/>
              </a:ext>
            </a:extLst>
          </p:cNvPr>
          <p:cNvCxnSpPr>
            <a:cxnSpLocks/>
            <a:stCxn id="5" idx="2"/>
            <a:endCxn id="44" idx="0"/>
          </p:cNvCxnSpPr>
          <p:nvPr/>
        </p:nvCxnSpPr>
        <p:spPr>
          <a:xfrm>
            <a:off x="2849752" y="1448764"/>
            <a:ext cx="1494948" cy="9580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4">
            <a:extLst>
              <a:ext uri="{FF2B5EF4-FFF2-40B4-BE49-F238E27FC236}">
                <a16:creationId xmlns:a16="http://schemas.microsoft.com/office/drawing/2014/main" id="{8570D7F3-86FB-9784-AF4A-0F5B9FF1EC7F}"/>
              </a:ext>
            </a:extLst>
          </p:cNvPr>
          <p:cNvCxnSpPr>
            <a:cxnSpLocks/>
            <a:stCxn id="16" idx="1"/>
          </p:cNvCxnSpPr>
          <p:nvPr/>
        </p:nvCxnSpPr>
        <p:spPr>
          <a:xfrm flipH="1">
            <a:off x="6465770" y="2278800"/>
            <a:ext cx="1252547" cy="5143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602B74C-269C-0624-7D37-988D5F6AD85A}"/>
              </a:ext>
            </a:extLst>
          </p:cNvPr>
          <p:cNvSpPr/>
          <p:nvPr/>
        </p:nvSpPr>
        <p:spPr>
          <a:xfrm>
            <a:off x="2133325" y="2406768"/>
            <a:ext cx="4422749" cy="339573"/>
          </a:xfrm>
          <a:prstGeom prst="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1AC06727-2819-0451-3FB5-F77B683DAE5D}"/>
              </a:ext>
            </a:extLst>
          </p:cNvPr>
          <p:cNvSpPr/>
          <p:nvPr/>
        </p:nvSpPr>
        <p:spPr>
          <a:xfrm>
            <a:off x="6095999" y="2746340"/>
            <a:ext cx="460075" cy="209529"/>
          </a:xfrm>
          <a:prstGeom prst="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A85EADA-89B1-807C-A49C-D8E09AE06112}"/>
              </a:ext>
            </a:extLst>
          </p:cNvPr>
          <p:cNvSpPr/>
          <p:nvPr/>
        </p:nvSpPr>
        <p:spPr>
          <a:xfrm>
            <a:off x="5190212" y="2936809"/>
            <a:ext cx="731163" cy="175579"/>
          </a:xfrm>
          <a:prstGeom prst="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E2751862-79B9-6CF3-A8F0-7419891CB085}"/>
              </a:ext>
            </a:extLst>
          </p:cNvPr>
          <p:cNvSpPr/>
          <p:nvPr/>
        </p:nvSpPr>
        <p:spPr>
          <a:xfrm>
            <a:off x="5026026" y="3129671"/>
            <a:ext cx="958850" cy="175579"/>
          </a:xfrm>
          <a:prstGeom prst="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88E37C3F-8D38-8082-EBE4-0A5053987A6E}"/>
              </a:ext>
            </a:extLst>
          </p:cNvPr>
          <p:cNvSpPr/>
          <p:nvPr/>
        </p:nvSpPr>
        <p:spPr>
          <a:xfrm>
            <a:off x="5355311" y="3316964"/>
            <a:ext cx="731163" cy="175579"/>
          </a:xfrm>
          <a:prstGeom prst="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610645BA-C1AD-9FA8-A409-C600C42EB922}"/>
              </a:ext>
            </a:extLst>
          </p:cNvPr>
          <p:cNvSpPr/>
          <p:nvPr/>
        </p:nvSpPr>
        <p:spPr>
          <a:xfrm>
            <a:off x="4968875" y="3504837"/>
            <a:ext cx="958850" cy="175579"/>
          </a:xfrm>
          <a:prstGeom prst="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6836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CC7A9-2EB6-97E2-DA95-CE0CF4834E30}"/>
            </a:ext>
          </a:extLst>
        </p:cNvPr>
        <p:cNvGrpSpPr/>
        <p:nvPr/>
      </p:nvGrpSpPr>
      <p:grpSpPr>
        <a:xfrm>
          <a:off x="0" y="0"/>
          <a:ext cx="0" cy="0"/>
          <a:chOff x="0" y="0"/>
          <a:chExt cx="0" cy="0"/>
        </a:xfrm>
      </p:grpSpPr>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16BD162F-2E2D-EAFB-273A-AD391F34394C}"/>
              </a:ext>
            </a:extLst>
          </p:cNvPr>
          <p:cNvPicPr>
            <a:picLocks noChangeAspect="1"/>
          </p:cNvPicPr>
          <p:nvPr/>
        </p:nvPicPr>
        <p:blipFill>
          <a:blip r:embed="rId2"/>
          <a:stretch>
            <a:fillRect/>
          </a:stretch>
        </p:blipFill>
        <p:spPr>
          <a:xfrm>
            <a:off x="0" y="356745"/>
            <a:ext cx="12192000" cy="6144509"/>
          </a:xfrm>
          <a:prstGeom prst="rect">
            <a:avLst/>
          </a:prstGeom>
        </p:spPr>
      </p:pic>
      <p:pic>
        <p:nvPicPr>
          <p:cNvPr id="3" name="Image 2" descr="Une image contenant texte, capture d’écran, Police, nombre&#10;&#10;Le contenu généré par l’IA peut être incorrect.">
            <a:extLst>
              <a:ext uri="{FF2B5EF4-FFF2-40B4-BE49-F238E27FC236}">
                <a16:creationId xmlns:a16="http://schemas.microsoft.com/office/drawing/2014/main" id="{DB40230A-CBC9-6796-9659-4913D9EE0D96}"/>
              </a:ext>
            </a:extLst>
          </p:cNvPr>
          <p:cNvPicPr>
            <a:picLocks noChangeAspect="1"/>
          </p:cNvPicPr>
          <p:nvPr/>
        </p:nvPicPr>
        <p:blipFill>
          <a:blip r:embed="rId3"/>
          <a:stretch>
            <a:fillRect/>
          </a:stretch>
        </p:blipFill>
        <p:spPr>
          <a:xfrm>
            <a:off x="0" y="1843097"/>
            <a:ext cx="6616460" cy="4520924"/>
          </a:xfrm>
          <a:prstGeom prst="rect">
            <a:avLst/>
          </a:prstGeom>
          <a:ln w="28575">
            <a:noFill/>
          </a:ln>
        </p:spPr>
      </p:pic>
      <p:sp>
        <p:nvSpPr>
          <p:cNvPr id="53" name="TextBox 2">
            <a:extLst>
              <a:ext uri="{FF2B5EF4-FFF2-40B4-BE49-F238E27FC236}">
                <a16:creationId xmlns:a16="http://schemas.microsoft.com/office/drawing/2014/main" id="{A259E3FF-516C-1F39-3255-D8E43B066A0D}"/>
              </a:ext>
            </a:extLst>
          </p:cNvPr>
          <p:cNvSpPr txBox="1"/>
          <p:nvPr/>
        </p:nvSpPr>
        <p:spPr>
          <a:xfrm>
            <a:off x="220115" y="2936809"/>
            <a:ext cx="2730593"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بعد الانتهاء من التعديل، اضغط على زر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"حفظ" </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لحفظ النموذج</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4" name="Straight Arrow Connector 4">
            <a:extLst>
              <a:ext uri="{FF2B5EF4-FFF2-40B4-BE49-F238E27FC236}">
                <a16:creationId xmlns:a16="http://schemas.microsoft.com/office/drawing/2014/main" id="{43E79FCF-07A6-83BD-DBD5-71002A25D8C5}"/>
              </a:ext>
            </a:extLst>
          </p:cNvPr>
          <p:cNvCxnSpPr>
            <a:cxnSpLocks/>
            <a:stCxn id="53" idx="0"/>
          </p:cNvCxnSpPr>
          <p:nvPr/>
        </p:nvCxnSpPr>
        <p:spPr>
          <a:xfrm flipH="1" flipV="1">
            <a:off x="496661" y="2164555"/>
            <a:ext cx="1088751" cy="7722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E4317B61-53A2-C04D-65CC-5D520C6CCF65}"/>
              </a:ext>
            </a:extLst>
          </p:cNvPr>
          <p:cNvSpPr/>
          <p:nvPr/>
        </p:nvSpPr>
        <p:spPr>
          <a:xfrm>
            <a:off x="19936" y="1862658"/>
            <a:ext cx="456789" cy="30241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125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6B1E1E-DDDA-CC0F-3D15-D2A8C1C3CD71}"/>
              </a:ext>
            </a:extLst>
          </p:cNvPr>
          <p:cNvSpPr>
            <a:spLocks noGrp="1"/>
          </p:cNvSpPr>
          <p:nvPr>
            <p:ph type="title"/>
          </p:nvPr>
        </p:nvSpPr>
        <p:spPr>
          <a:xfrm>
            <a:off x="675830" y="1706814"/>
            <a:ext cx="10515600" cy="2959189"/>
          </a:xfrm>
        </p:spPr>
        <p:txBody>
          <a:bodyPr>
            <a:normAutofit/>
          </a:bodyPr>
          <a:lstStyle/>
          <a:p>
            <a:pPr algn="ctr"/>
            <a:r>
              <a:rPr lang="ar-DZ" dirty="0"/>
              <a:t>التحكم في النماذج </a:t>
            </a:r>
            <a:endParaRPr lang="fr-FR" dirty="0"/>
          </a:p>
        </p:txBody>
      </p:sp>
    </p:spTree>
    <p:extLst>
      <p:ext uri="{BB962C8B-B14F-4D97-AF65-F5344CB8AC3E}">
        <p14:creationId xmlns:p14="http://schemas.microsoft.com/office/powerpoint/2010/main" val="198089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75EBF-9478-B6D0-3B95-6A5374275E3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1E9F5D7-7B78-7BB8-41DD-FC399C536332}"/>
              </a:ext>
            </a:extLst>
          </p:cNvPr>
          <p:cNvSpPr>
            <a:spLocks noGrp="1"/>
          </p:cNvSpPr>
          <p:nvPr>
            <p:ph type="title"/>
          </p:nvPr>
        </p:nvSpPr>
        <p:spPr>
          <a:xfrm>
            <a:off x="675830" y="1706814"/>
            <a:ext cx="10515600" cy="2959189"/>
          </a:xfrm>
        </p:spPr>
        <p:txBody>
          <a:bodyPr>
            <a:normAutofit/>
          </a:bodyPr>
          <a:lstStyle/>
          <a:p>
            <a:pPr algn="ctr" rtl="1"/>
            <a:r>
              <a:rPr lang="ar-DZ" dirty="0"/>
              <a:t>تغيير الاسم واتجاه الكتابة</a:t>
            </a:r>
            <a:endParaRPr lang="fr-FR" dirty="0"/>
          </a:p>
        </p:txBody>
      </p:sp>
    </p:spTree>
    <p:extLst>
      <p:ext uri="{BB962C8B-B14F-4D97-AF65-F5344CB8AC3E}">
        <p14:creationId xmlns:p14="http://schemas.microsoft.com/office/powerpoint/2010/main" val="3642467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F939CFC0-6450-67BE-C69C-00AF53245640}"/>
              </a:ext>
            </a:extLst>
          </p:cNvPr>
          <p:cNvPicPr>
            <a:picLocks noChangeAspect="1"/>
          </p:cNvPicPr>
          <p:nvPr/>
        </p:nvPicPr>
        <p:blipFill>
          <a:blip r:embed="rId2"/>
          <a:stretch>
            <a:fillRect/>
          </a:stretch>
        </p:blipFill>
        <p:spPr>
          <a:xfrm>
            <a:off x="0" y="356745"/>
            <a:ext cx="12192000" cy="6144509"/>
          </a:xfrm>
          <a:prstGeom prst="rect">
            <a:avLst/>
          </a:prstGeom>
        </p:spPr>
      </p:pic>
      <p:sp>
        <p:nvSpPr>
          <p:cNvPr id="16" name="TextBox 2">
            <a:extLst>
              <a:ext uri="{FF2B5EF4-FFF2-40B4-BE49-F238E27FC236}">
                <a16:creationId xmlns:a16="http://schemas.microsoft.com/office/drawing/2014/main" id="{85C7B5B6-F6C7-3CC9-66D5-956E7BC31FB1}"/>
              </a:ext>
            </a:extLst>
          </p:cNvPr>
          <p:cNvSpPr txBox="1"/>
          <p:nvPr/>
        </p:nvSpPr>
        <p:spPr>
          <a:xfrm>
            <a:off x="7718317" y="1417474"/>
            <a:ext cx="2730593"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 يمكنك تغيير </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اسم النموذج </a:t>
            </a: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ثم النقر على زر </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"تعديل"</a:t>
            </a:r>
            <a:endParaRPr lang="fr-FR"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Straight Arrow Connector 4">
            <a:extLst>
              <a:ext uri="{FF2B5EF4-FFF2-40B4-BE49-F238E27FC236}">
                <a16:creationId xmlns:a16="http://schemas.microsoft.com/office/drawing/2014/main" id="{02AC715F-4257-D847-4C55-94C224FD4CE2}"/>
              </a:ext>
            </a:extLst>
          </p:cNvPr>
          <p:cNvCxnSpPr>
            <a:cxnSpLocks/>
            <a:stCxn id="16" idx="2"/>
            <a:endCxn id="18" idx="0"/>
          </p:cNvCxnSpPr>
          <p:nvPr/>
        </p:nvCxnSpPr>
        <p:spPr>
          <a:xfrm flipH="1">
            <a:off x="8790317" y="2087914"/>
            <a:ext cx="293297" cy="4309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82A6B4C-7A59-E579-9145-18169143DC6F}"/>
              </a:ext>
            </a:extLst>
          </p:cNvPr>
          <p:cNvSpPr/>
          <p:nvPr/>
        </p:nvSpPr>
        <p:spPr>
          <a:xfrm>
            <a:off x="7625751" y="2518913"/>
            <a:ext cx="2329131" cy="5091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2">
            <a:extLst>
              <a:ext uri="{FF2B5EF4-FFF2-40B4-BE49-F238E27FC236}">
                <a16:creationId xmlns:a16="http://schemas.microsoft.com/office/drawing/2014/main" id="{D3A2BE9C-AFB1-7C65-3DFD-87FDEAFD7696}"/>
              </a:ext>
            </a:extLst>
          </p:cNvPr>
          <p:cNvSpPr txBox="1"/>
          <p:nvPr/>
        </p:nvSpPr>
        <p:spPr>
          <a:xfrm>
            <a:off x="10239556" y="3028056"/>
            <a:ext cx="1751162" cy="9668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 كما يمكنك تغيير </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اتجاه الكتابة </a:t>
            </a: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ثم النقر على زر </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"تعديل"</a:t>
            </a:r>
            <a:endParaRPr lang="fr-FR"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25" name="Straight Arrow Connector 4">
            <a:extLst>
              <a:ext uri="{FF2B5EF4-FFF2-40B4-BE49-F238E27FC236}">
                <a16:creationId xmlns:a16="http://schemas.microsoft.com/office/drawing/2014/main" id="{3C63F3CE-E88F-1649-2666-6EDFEEB39EC7}"/>
              </a:ext>
            </a:extLst>
          </p:cNvPr>
          <p:cNvCxnSpPr>
            <a:cxnSpLocks/>
            <a:stCxn id="24" idx="1"/>
            <a:endCxn id="26" idx="3"/>
          </p:cNvCxnSpPr>
          <p:nvPr/>
        </p:nvCxnSpPr>
        <p:spPr>
          <a:xfrm flipH="1">
            <a:off x="9954882" y="3511458"/>
            <a:ext cx="284674" cy="51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E9F283B-104A-C800-56AA-3C4CC5CAFAA7}"/>
              </a:ext>
            </a:extLst>
          </p:cNvPr>
          <p:cNvSpPr/>
          <p:nvPr/>
        </p:nvSpPr>
        <p:spPr>
          <a:xfrm>
            <a:off x="7082287" y="3295290"/>
            <a:ext cx="2872595" cy="5346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 name="Image 50" descr="Une image contenant texte, capture d’écran, Police, nombre&#10;&#10;Le contenu généré par l’IA peut être incorrect.">
            <a:extLst>
              <a:ext uri="{FF2B5EF4-FFF2-40B4-BE49-F238E27FC236}">
                <a16:creationId xmlns:a16="http://schemas.microsoft.com/office/drawing/2014/main" id="{A50DFA94-07A5-2B64-8987-708926ECE412}"/>
              </a:ext>
            </a:extLst>
          </p:cNvPr>
          <p:cNvPicPr>
            <a:picLocks noChangeAspect="1"/>
          </p:cNvPicPr>
          <p:nvPr/>
        </p:nvPicPr>
        <p:blipFill>
          <a:blip r:embed="rId3"/>
          <a:stretch>
            <a:fillRect/>
          </a:stretch>
        </p:blipFill>
        <p:spPr>
          <a:xfrm>
            <a:off x="22860" y="2140353"/>
            <a:ext cx="6590577" cy="4245106"/>
          </a:xfrm>
          <a:prstGeom prst="rect">
            <a:avLst/>
          </a:prstGeom>
        </p:spPr>
      </p:pic>
    </p:spTree>
    <p:extLst>
      <p:ext uri="{BB962C8B-B14F-4D97-AF65-F5344CB8AC3E}">
        <p14:creationId xmlns:p14="http://schemas.microsoft.com/office/powerpoint/2010/main" val="317914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A38C8-F472-A9BE-16AE-94DEBE9F3C3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F0535BB-A67C-5826-F013-655973D1F862}"/>
              </a:ext>
            </a:extLst>
          </p:cNvPr>
          <p:cNvSpPr>
            <a:spLocks noGrp="1"/>
          </p:cNvSpPr>
          <p:nvPr>
            <p:ph type="title"/>
          </p:nvPr>
        </p:nvSpPr>
        <p:spPr>
          <a:xfrm>
            <a:off x="675830" y="1706814"/>
            <a:ext cx="10515600" cy="2959189"/>
          </a:xfrm>
        </p:spPr>
        <p:txBody>
          <a:bodyPr>
            <a:normAutofit/>
          </a:bodyPr>
          <a:lstStyle/>
          <a:p>
            <a:pPr algn="ctr" rtl="1"/>
            <a:r>
              <a:rPr lang="ar-DZ" dirty="0"/>
              <a:t>تكرار النموذج</a:t>
            </a:r>
            <a:endParaRPr lang="fr-FR" dirty="0"/>
          </a:p>
        </p:txBody>
      </p:sp>
    </p:spTree>
    <p:extLst>
      <p:ext uri="{BB962C8B-B14F-4D97-AF65-F5344CB8AC3E}">
        <p14:creationId xmlns:p14="http://schemas.microsoft.com/office/powerpoint/2010/main" val="348099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F87EC-C478-DC7C-DB56-A4B29232C502}"/>
            </a:ext>
          </a:extLst>
        </p:cNvPr>
        <p:cNvGrpSpPr/>
        <p:nvPr/>
      </p:nvGrpSpPr>
      <p:grpSpPr>
        <a:xfrm>
          <a:off x="0" y="0"/>
          <a:ext cx="0" cy="0"/>
          <a:chOff x="0" y="0"/>
          <a:chExt cx="0" cy="0"/>
        </a:xfrm>
      </p:grpSpPr>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711A9748-26AB-2DD2-9CFC-4BE9D8A5A8A2}"/>
              </a:ext>
            </a:extLst>
          </p:cNvPr>
          <p:cNvPicPr>
            <a:picLocks noChangeAspect="1"/>
          </p:cNvPicPr>
          <p:nvPr/>
        </p:nvPicPr>
        <p:blipFill>
          <a:blip r:embed="rId2"/>
          <a:stretch>
            <a:fillRect/>
          </a:stretch>
        </p:blipFill>
        <p:spPr>
          <a:xfrm>
            <a:off x="0" y="356745"/>
            <a:ext cx="12192000" cy="6144509"/>
          </a:xfrm>
          <a:prstGeom prst="rect">
            <a:avLst/>
          </a:prstGeom>
        </p:spPr>
      </p:pic>
      <p:sp>
        <p:nvSpPr>
          <p:cNvPr id="16" name="TextBox 2">
            <a:extLst>
              <a:ext uri="{FF2B5EF4-FFF2-40B4-BE49-F238E27FC236}">
                <a16:creationId xmlns:a16="http://schemas.microsoft.com/office/drawing/2014/main" id="{ED2CBD91-48AB-E4D4-C259-9117BE800A0C}"/>
              </a:ext>
            </a:extLst>
          </p:cNvPr>
          <p:cNvSpPr txBox="1"/>
          <p:nvPr/>
        </p:nvSpPr>
        <p:spPr>
          <a:xfrm>
            <a:off x="6890759" y="2178048"/>
            <a:ext cx="4552060" cy="10640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يمكنك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تكرار النموذج </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لإنشاء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نسخة</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منه والتي يمكن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تعديلها</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والهدف من ذلك هو تفادي إعادة إنشاء نموذج جديد مشابه للنموذج المتوفر مع تعديلات طفيفة</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Image 8" descr="Une image contenant texte, capture d’écran, Police, nombre&#10;&#10;Le contenu généré par l’IA peut être incorrect.">
            <a:extLst>
              <a:ext uri="{FF2B5EF4-FFF2-40B4-BE49-F238E27FC236}">
                <a16:creationId xmlns:a16="http://schemas.microsoft.com/office/drawing/2014/main" id="{28B430D9-1D7B-1FA3-60A0-A8245D7A24A5}"/>
              </a:ext>
            </a:extLst>
          </p:cNvPr>
          <p:cNvPicPr>
            <a:picLocks noChangeAspect="1"/>
          </p:cNvPicPr>
          <p:nvPr/>
        </p:nvPicPr>
        <p:blipFill>
          <a:blip r:embed="rId3"/>
          <a:stretch>
            <a:fillRect/>
          </a:stretch>
        </p:blipFill>
        <p:spPr>
          <a:xfrm>
            <a:off x="-7" y="2110310"/>
            <a:ext cx="6616467" cy="4305235"/>
          </a:xfrm>
          <a:prstGeom prst="rect">
            <a:avLst/>
          </a:prstGeom>
        </p:spPr>
      </p:pic>
      <p:cxnSp>
        <p:nvCxnSpPr>
          <p:cNvPr id="10" name="Straight Arrow Connector 4">
            <a:extLst>
              <a:ext uri="{FF2B5EF4-FFF2-40B4-BE49-F238E27FC236}">
                <a16:creationId xmlns:a16="http://schemas.microsoft.com/office/drawing/2014/main" id="{1BE859D0-8131-B9B0-4164-0CF7545D3DBB}"/>
              </a:ext>
            </a:extLst>
          </p:cNvPr>
          <p:cNvCxnSpPr>
            <a:cxnSpLocks/>
            <a:stCxn id="16" idx="2"/>
            <a:endCxn id="6" idx="0"/>
          </p:cNvCxnSpPr>
          <p:nvPr/>
        </p:nvCxnSpPr>
        <p:spPr>
          <a:xfrm flipH="1">
            <a:off x="8439913" y="3242057"/>
            <a:ext cx="726876" cy="7659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5F27ED9-250B-578D-8144-21483EC43FCF}"/>
              </a:ext>
            </a:extLst>
          </p:cNvPr>
          <p:cNvSpPr/>
          <p:nvPr/>
        </p:nvSpPr>
        <p:spPr>
          <a:xfrm>
            <a:off x="6890760" y="4007978"/>
            <a:ext cx="3098306" cy="4422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37391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C8AA7-582C-04CF-C8FB-89253843A54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6039846-AD53-B78A-6EAE-0C2B3A15F0D4}"/>
              </a:ext>
            </a:extLst>
          </p:cNvPr>
          <p:cNvSpPr>
            <a:spLocks noGrp="1"/>
          </p:cNvSpPr>
          <p:nvPr>
            <p:ph type="title"/>
          </p:nvPr>
        </p:nvSpPr>
        <p:spPr>
          <a:xfrm>
            <a:off x="675830" y="1706814"/>
            <a:ext cx="10515600" cy="2959189"/>
          </a:xfrm>
        </p:spPr>
        <p:txBody>
          <a:bodyPr>
            <a:normAutofit/>
          </a:bodyPr>
          <a:lstStyle/>
          <a:p>
            <a:pPr algn="ctr" rtl="1"/>
            <a:r>
              <a:rPr lang="ar-DZ" dirty="0"/>
              <a:t>تحميل النموذج</a:t>
            </a:r>
            <a:endParaRPr lang="fr-FR" dirty="0"/>
          </a:p>
        </p:txBody>
      </p:sp>
    </p:spTree>
    <p:extLst>
      <p:ext uri="{BB962C8B-B14F-4D97-AF65-F5344CB8AC3E}">
        <p14:creationId xmlns:p14="http://schemas.microsoft.com/office/powerpoint/2010/main" val="125427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369C7-F1DA-1DE3-767E-B29EEE0CA5D3}"/>
            </a:ext>
          </a:extLst>
        </p:cNvPr>
        <p:cNvGrpSpPr/>
        <p:nvPr/>
      </p:nvGrpSpPr>
      <p:grpSpPr>
        <a:xfrm>
          <a:off x="0" y="0"/>
          <a:ext cx="0" cy="0"/>
          <a:chOff x="0" y="0"/>
          <a:chExt cx="0" cy="0"/>
        </a:xfrm>
      </p:grpSpPr>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9C0DB5DF-AF16-DB42-8E6A-231DA9B43432}"/>
              </a:ext>
            </a:extLst>
          </p:cNvPr>
          <p:cNvPicPr>
            <a:picLocks noChangeAspect="1"/>
          </p:cNvPicPr>
          <p:nvPr/>
        </p:nvPicPr>
        <p:blipFill>
          <a:blip r:embed="rId2"/>
          <a:stretch>
            <a:fillRect/>
          </a:stretch>
        </p:blipFill>
        <p:spPr>
          <a:xfrm>
            <a:off x="0" y="356745"/>
            <a:ext cx="12192000" cy="6144509"/>
          </a:xfrm>
          <a:prstGeom prst="rect">
            <a:avLst/>
          </a:prstGeom>
        </p:spPr>
      </p:pic>
      <p:sp>
        <p:nvSpPr>
          <p:cNvPr id="16" name="TextBox 2">
            <a:extLst>
              <a:ext uri="{FF2B5EF4-FFF2-40B4-BE49-F238E27FC236}">
                <a16:creationId xmlns:a16="http://schemas.microsoft.com/office/drawing/2014/main" id="{BF0C1B0F-324F-14D9-2919-77AC8528A08A}"/>
              </a:ext>
            </a:extLst>
          </p:cNvPr>
          <p:cNvSpPr txBox="1"/>
          <p:nvPr/>
        </p:nvSpPr>
        <p:spPr>
          <a:xfrm>
            <a:off x="7463327" y="3170472"/>
            <a:ext cx="2791626" cy="7363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يمكنك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"تحميل النموذج"</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بصيغة </a:t>
            </a:r>
            <a:r>
              <a:rPr lang="fr-FR"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Word</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Image 8" descr="Une image contenant texte, capture d’écran, Police, nombre&#10;&#10;Le contenu généré par l’IA peut être incorrect.">
            <a:extLst>
              <a:ext uri="{FF2B5EF4-FFF2-40B4-BE49-F238E27FC236}">
                <a16:creationId xmlns:a16="http://schemas.microsoft.com/office/drawing/2014/main" id="{EF0812BA-5E2E-9D57-91A4-D582A05855D0}"/>
              </a:ext>
            </a:extLst>
          </p:cNvPr>
          <p:cNvPicPr>
            <a:picLocks noChangeAspect="1"/>
          </p:cNvPicPr>
          <p:nvPr/>
        </p:nvPicPr>
        <p:blipFill>
          <a:blip r:embed="rId3"/>
          <a:stretch>
            <a:fillRect/>
          </a:stretch>
        </p:blipFill>
        <p:spPr>
          <a:xfrm>
            <a:off x="-7" y="2110310"/>
            <a:ext cx="6616467" cy="4305235"/>
          </a:xfrm>
          <a:prstGeom prst="rect">
            <a:avLst/>
          </a:prstGeom>
        </p:spPr>
      </p:pic>
      <p:cxnSp>
        <p:nvCxnSpPr>
          <p:cNvPr id="10" name="Straight Arrow Connector 4">
            <a:extLst>
              <a:ext uri="{FF2B5EF4-FFF2-40B4-BE49-F238E27FC236}">
                <a16:creationId xmlns:a16="http://schemas.microsoft.com/office/drawing/2014/main" id="{3A96F547-F5AB-D36D-6D7E-0FF138C7BBE4}"/>
              </a:ext>
            </a:extLst>
          </p:cNvPr>
          <p:cNvCxnSpPr>
            <a:cxnSpLocks/>
            <a:stCxn id="16" idx="2"/>
            <a:endCxn id="6" idx="0"/>
          </p:cNvCxnSpPr>
          <p:nvPr/>
        </p:nvCxnSpPr>
        <p:spPr>
          <a:xfrm flipH="1">
            <a:off x="8439913" y="3906827"/>
            <a:ext cx="419227" cy="7079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8C3245C-3EB6-C0AF-F4A2-9AD5F823D86D}"/>
              </a:ext>
            </a:extLst>
          </p:cNvPr>
          <p:cNvSpPr/>
          <p:nvPr/>
        </p:nvSpPr>
        <p:spPr>
          <a:xfrm>
            <a:off x="6890760" y="4614733"/>
            <a:ext cx="3098306" cy="4422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724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AC051-73B2-1A9C-CED7-599ADB308B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593556-6313-F2DA-DB8A-3401280AA1FA}"/>
              </a:ext>
            </a:extLst>
          </p:cNvPr>
          <p:cNvSpPr>
            <a:spLocks noGrp="1"/>
          </p:cNvSpPr>
          <p:nvPr>
            <p:ph type="title"/>
          </p:nvPr>
        </p:nvSpPr>
        <p:spPr>
          <a:xfrm>
            <a:off x="1170774" y="952700"/>
            <a:ext cx="9850452" cy="4952599"/>
          </a:xfrm>
        </p:spPr>
        <p:txBody>
          <a:bodyPr>
            <a:normAutofit/>
          </a:bodyPr>
          <a:lstStyle/>
          <a:p>
            <a:pPr algn="ctr" rtl="1"/>
            <a:r>
              <a:rPr lang="ar-DZ" dirty="0"/>
              <a:t>الهدف: يوضح هذا الفيديو خطوات تحضير نماذج وقوالب العقود حسب ما اعتاد عليه كل أستاذ في كل مكتب، تشمل النماذج المحتوى الثابت في كل نوع من أنواع العقود والذي يتكرر في كل مرة يتم فيها تحرير عقد من نفس النوع.</a:t>
            </a:r>
            <a:br>
              <a:rPr lang="ar-DZ" dirty="0"/>
            </a:br>
            <a:r>
              <a:rPr lang="ar-DZ" dirty="0"/>
              <a:t>بينما تشمل القوالب الشكل الخارجي للعقد بما في ذلك رأس الصفحة، حجم الخط، ترقيم الصفحات، فقرة "إثباتا لما ذكر" ... إلخ</a:t>
            </a:r>
            <a:endParaRPr lang="fr-FR" dirty="0"/>
          </a:p>
        </p:txBody>
      </p:sp>
    </p:spTree>
    <p:extLst>
      <p:ext uri="{BB962C8B-B14F-4D97-AF65-F5344CB8AC3E}">
        <p14:creationId xmlns:p14="http://schemas.microsoft.com/office/powerpoint/2010/main" val="146891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B23E0-2F1A-9AE7-647A-71900D714B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DEE4884-4DED-F3F3-0093-640031BB4BFB}"/>
              </a:ext>
            </a:extLst>
          </p:cNvPr>
          <p:cNvSpPr>
            <a:spLocks noGrp="1"/>
          </p:cNvSpPr>
          <p:nvPr>
            <p:ph type="title"/>
          </p:nvPr>
        </p:nvSpPr>
        <p:spPr>
          <a:xfrm>
            <a:off x="675830" y="1706814"/>
            <a:ext cx="10515600" cy="2959189"/>
          </a:xfrm>
        </p:spPr>
        <p:txBody>
          <a:bodyPr>
            <a:normAutofit/>
          </a:bodyPr>
          <a:lstStyle/>
          <a:p>
            <a:pPr algn="ctr" rtl="1"/>
            <a:r>
              <a:rPr lang="ar-DZ" dirty="0"/>
              <a:t>حذف النموذج</a:t>
            </a:r>
            <a:endParaRPr lang="fr-FR" dirty="0"/>
          </a:p>
        </p:txBody>
      </p:sp>
    </p:spTree>
    <p:extLst>
      <p:ext uri="{BB962C8B-B14F-4D97-AF65-F5344CB8AC3E}">
        <p14:creationId xmlns:p14="http://schemas.microsoft.com/office/powerpoint/2010/main" val="106153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56CA5-DAEB-6C86-D3D9-0EC608DBB3CB}"/>
            </a:ext>
          </a:extLst>
        </p:cNvPr>
        <p:cNvGrpSpPr/>
        <p:nvPr/>
      </p:nvGrpSpPr>
      <p:grpSpPr>
        <a:xfrm>
          <a:off x="0" y="0"/>
          <a:ext cx="0" cy="0"/>
          <a:chOff x="0" y="0"/>
          <a:chExt cx="0" cy="0"/>
        </a:xfrm>
      </p:grpSpPr>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6752B339-1CA3-2858-77AF-AE585E12DB05}"/>
              </a:ext>
            </a:extLst>
          </p:cNvPr>
          <p:cNvPicPr>
            <a:picLocks noChangeAspect="1"/>
          </p:cNvPicPr>
          <p:nvPr/>
        </p:nvPicPr>
        <p:blipFill>
          <a:blip r:embed="rId2"/>
          <a:stretch>
            <a:fillRect/>
          </a:stretch>
        </p:blipFill>
        <p:spPr>
          <a:xfrm>
            <a:off x="0" y="356745"/>
            <a:ext cx="12192000" cy="6144509"/>
          </a:xfrm>
          <a:prstGeom prst="rect">
            <a:avLst/>
          </a:prstGeom>
        </p:spPr>
      </p:pic>
      <p:cxnSp>
        <p:nvCxnSpPr>
          <p:cNvPr id="37" name="Straight Arrow Connector 4">
            <a:extLst>
              <a:ext uri="{FF2B5EF4-FFF2-40B4-BE49-F238E27FC236}">
                <a16:creationId xmlns:a16="http://schemas.microsoft.com/office/drawing/2014/main" id="{07DEF2E5-95A7-3BA3-5182-F2684662480C}"/>
              </a:ext>
            </a:extLst>
          </p:cNvPr>
          <p:cNvCxnSpPr>
            <a:cxnSpLocks/>
            <a:stCxn id="2" idx="2"/>
            <a:endCxn id="38" idx="3"/>
          </p:cNvCxnSpPr>
          <p:nvPr/>
        </p:nvCxnSpPr>
        <p:spPr>
          <a:xfrm flipH="1">
            <a:off x="9963508" y="5008321"/>
            <a:ext cx="828406" cy="4439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33F9A48-0D44-74E4-EAF6-E775E2F4B971}"/>
              </a:ext>
            </a:extLst>
          </p:cNvPr>
          <p:cNvSpPr/>
          <p:nvPr/>
        </p:nvSpPr>
        <p:spPr>
          <a:xfrm>
            <a:off x="6866625" y="5184983"/>
            <a:ext cx="3096883" cy="5346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 name="Image 50" descr="Une image contenant texte, capture d’écran, Police, nombre&#10;&#10;Le contenu généré par l’IA peut être incorrect.">
            <a:extLst>
              <a:ext uri="{FF2B5EF4-FFF2-40B4-BE49-F238E27FC236}">
                <a16:creationId xmlns:a16="http://schemas.microsoft.com/office/drawing/2014/main" id="{3DAFDDEE-4ED8-25CB-E955-CAB094CD6F96}"/>
              </a:ext>
            </a:extLst>
          </p:cNvPr>
          <p:cNvPicPr>
            <a:picLocks noChangeAspect="1"/>
          </p:cNvPicPr>
          <p:nvPr/>
        </p:nvPicPr>
        <p:blipFill>
          <a:blip r:embed="rId3"/>
          <a:stretch>
            <a:fillRect/>
          </a:stretch>
        </p:blipFill>
        <p:spPr>
          <a:xfrm>
            <a:off x="22860" y="2140353"/>
            <a:ext cx="6590577" cy="4245106"/>
          </a:xfrm>
          <a:prstGeom prst="rect">
            <a:avLst/>
          </a:prstGeom>
        </p:spPr>
      </p:pic>
      <p:sp>
        <p:nvSpPr>
          <p:cNvPr id="2" name="TextBox 2">
            <a:extLst>
              <a:ext uri="{FF2B5EF4-FFF2-40B4-BE49-F238E27FC236}">
                <a16:creationId xmlns:a16="http://schemas.microsoft.com/office/drawing/2014/main" id="{175B332F-3A7C-1FA5-0284-FD9A1E6D2B84}"/>
              </a:ext>
            </a:extLst>
          </p:cNvPr>
          <p:cNvSpPr txBox="1"/>
          <p:nvPr/>
        </p:nvSpPr>
        <p:spPr>
          <a:xfrm>
            <a:off x="9750751" y="4337881"/>
            <a:ext cx="2082325"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لحذف النموذج انقر على زر </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"حذف النموذج"</a:t>
            </a:r>
            <a:endParaRPr lang="fr-FR"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6666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BA25571A-A04B-9141-A484-2C6638D67F2F}"/>
              </a:ext>
            </a:extLst>
          </p:cNvPr>
          <p:cNvSpPr>
            <a:spLocks noGrp="1"/>
          </p:cNvSpPr>
          <p:nvPr>
            <p:ph type="title"/>
          </p:nvPr>
        </p:nvSpPr>
        <p:spPr>
          <a:xfrm>
            <a:off x="675830" y="1706814"/>
            <a:ext cx="10515600" cy="2959189"/>
          </a:xfrm>
        </p:spPr>
        <p:txBody>
          <a:bodyPr>
            <a:normAutofit/>
          </a:bodyPr>
          <a:lstStyle/>
          <a:p>
            <a:pPr algn="ctr" rtl="1"/>
            <a:r>
              <a:rPr lang="ar-DZ" dirty="0"/>
              <a:t>2) مكتبة القوالب</a:t>
            </a:r>
            <a:br>
              <a:rPr lang="ar-DZ" dirty="0"/>
            </a:br>
            <a:r>
              <a:rPr lang="ar-DZ" dirty="0"/>
              <a:t>لمحة عن طريقة تحضير القوالب</a:t>
            </a:r>
            <a:br>
              <a:rPr lang="ar-DZ" dirty="0"/>
            </a:br>
            <a:r>
              <a:rPr lang="ar-DZ" dirty="0"/>
              <a:t>رفع قالب جديد</a:t>
            </a:r>
            <a:br>
              <a:rPr lang="ar-DZ" dirty="0"/>
            </a:br>
            <a:r>
              <a:rPr lang="ar-DZ" dirty="0"/>
              <a:t>حذف قالب</a:t>
            </a:r>
            <a:endParaRPr lang="fr-FR" dirty="0"/>
          </a:p>
        </p:txBody>
      </p:sp>
    </p:spTree>
    <p:extLst>
      <p:ext uri="{BB962C8B-B14F-4D97-AF65-F5344CB8AC3E}">
        <p14:creationId xmlns:p14="http://schemas.microsoft.com/office/powerpoint/2010/main" val="2757160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D9BC9-897A-83FF-B5C6-0E1910351D6F}"/>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CBEA42AE-B532-5C38-B0F0-875B9DED86E6}"/>
              </a:ext>
            </a:extLst>
          </p:cNvPr>
          <p:cNvSpPr>
            <a:spLocks noGrp="1"/>
          </p:cNvSpPr>
          <p:nvPr>
            <p:ph type="title"/>
          </p:nvPr>
        </p:nvSpPr>
        <p:spPr>
          <a:xfrm>
            <a:off x="675830" y="1706814"/>
            <a:ext cx="10515600" cy="2959189"/>
          </a:xfrm>
        </p:spPr>
        <p:txBody>
          <a:bodyPr>
            <a:normAutofit/>
          </a:bodyPr>
          <a:lstStyle/>
          <a:p>
            <a:pPr algn="ctr" rtl="1"/>
            <a:r>
              <a:rPr lang="ar-DZ" dirty="0"/>
              <a:t>لمحة عن طريقة تحضير القوالب</a:t>
            </a:r>
            <a:endParaRPr lang="fr-FR" dirty="0"/>
          </a:p>
        </p:txBody>
      </p:sp>
    </p:spTree>
    <p:extLst>
      <p:ext uri="{BB962C8B-B14F-4D97-AF65-F5344CB8AC3E}">
        <p14:creationId xmlns:p14="http://schemas.microsoft.com/office/powerpoint/2010/main" val="2431165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C8604-2C0E-D0EC-1E32-E0E8DDBB7A6F}"/>
            </a:ext>
          </a:extLst>
        </p:cNvPr>
        <p:cNvGrpSpPr/>
        <p:nvPr/>
      </p:nvGrpSpPr>
      <p:grpSpPr>
        <a:xfrm>
          <a:off x="0" y="0"/>
          <a:ext cx="0" cy="0"/>
          <a:chOff x="0" y="0"/>
          <a:chExt cx="0" cy="0"/>
        </a:xfrm>
      </p:grpSpPr>
      <p:pic>
        <p:nvPicPr>
          <p:cNvPr id="6" name="Image 5" descr="Une image contenant texte, capture d’écran, logiciel, Icône d’ordinateur&#10;&#10;Le contenu généré par l’IA peut être incorrect.">
            <a:extLst>
              <a:ext uri="{FF2B5EF4-FFF2-40B4-BE49-F238E27FC236}">
                <a16:creationId xmlns:a16="http://schemas.microsoft.com/office/drawing/2014/main" id="{29977A07-9062-5948-A372-1CF09AA074EE}"/>
              </a:ext>
            </a:extLst>
          </p:cNvPr>
          <p:cNvPicPr>
            <a:picLocks noChangeAspect="1"/>
          </p:cNvPicPr>
          <p:nvPr/>
        </p:nvPicPr>
        <p:blipFill>
          <a:blip r:embed="rId2"/>
          <a:stretch>
            <a:fillRect/>
          </a:stretch>
        </p:blipFill>
        <p:spPr>
          <a:xfrm>
            <a:off x="0" y="369764"/>
            <a:ext cx="12192000" cy="6118471"/>
          </a:xfrm>
          <a:prstGeom prst="rect">
            <a:avLst/>
          </a:prstGeom>
        </p:spPr>
      </p:pic>
      <p:sp>
        <p:nvSpPr>
          <p:cNvPr id="3" name="TextBox 2">
            <a:extLst>
              <a:ext uri="{FF2B5EF4-FFF2-40B4-BE49-F238E27FC236}">
                <a16:creationId xmlns:a16="http://schemas.microsoft.com/office/drawing/2014/main" id="{4158755B-A3A7-D857-9B59-73B6C48F325A}"/>
              </a:ext>
            </a:extLst>
          </p:cNvPr>
          <p:cNvSpPr txBox="1"/>
          <p:nvPr/>
        </p:nvSpPr>
        <p:spPr>
          <a:xfrm>
            <a:off x="1906164" y="1327682"/>
            <a:ext cx="3528962"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انقر على اسم حسابك في أعلى يسار الشاشة ثم انقر على زر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"مكتبة القوالب"</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F162B1A9-366C-FB4D-FDCB-1C68217E9927}"/>
              </a:ext>
            </a:extLst>
          </p:cNvPr>
          <p:cNvCxnSpPr>
            <a:cxnSpLocks/>
            <a:stCxn id="3" idx="1"/>
            <a:endCxn id="7" idx="3"/>
          </p:cNvCxnSpPr>
          <p:nvPr/>
        </p:nvCxnSpPr>
        <p:spPr>
          <a:xfrm flipH="1">
            <a:off x="1095555" y="1695026"/>
            <a:ext cx="810609" cy="1506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98ECE25-468A-108D-863F-8D937D788777}"/>
              </a:ext>
            </a:extLst>
          </p:cNvPr>
          <p:cNvSpPr/>
          <p:nvPr/>
        </p:nvSpPr>
        <p:spPr>
          <a:xfrm>
            <a:off x="0" y="1693179"/>
            <a:ext cx="1095555" cy="3049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2895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554F628-CA1C-DDF6-1AAD-5347C23FD673}"/>
              </a:ext>
            </a:extLst>
          </p:cNvPr>
          <p:cNvPicPr>
            <a:picLocks noChangeAspect="1"/>
          </p:cNvPicPr>
          <p:nvPr/>
        </p:nvPicPr>
        <p:blipFill>
          <a:blip r:embed="rId2"/>
          <a:stretch>
            <a:fillRect/>
          </a:stretch>
        </p:blipFill>
        <p:spPr>
          <a:xfrm>
            <a:off x="0" y="369717"/>
            <a:ext cx="12192000" cy="6118566"/>
          </a:xfrm>
          <a:prstGeom prst="rect">
            <a:avLst/>
          </a:prstGeom>
        </p:spPr>
      </p:pic>
      <p:sp>
        <p:nvSpPr>
          <p:cNvPr id="7" name="Rectangle 6">
            <a:extLst>
              <a:ext uri="{FF2B5EF4-FFF2-40B4-BE49-F238E27FC236}">
                <a16:creationId xmlns:a16="http://schemas.microsoft.com/office/drawing/2014/main" id="{F1710823-8BD4-1115-B89F-6BF152A31D10}"/>
              </a:ext>
            </a:extLst>
          </p:cNvPr>
          <p:cNvSpPr/>
          <p:nvPr/>
        </p:nvSpPr>
        <p:spPr>
          <a:xfrm>
            <a:off x="3455888" y="2419572"/>
            <a:ext cx="6611058" cy="398977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Straight Arrow Connector 4">
            <a:extLst>
              <a:ext uri="{FF2B5EF4-FFF2-40B4-BE49-F238E27FC236}">
                <a16:creationId xmlns:a16="http://schemas.microsoft.com/office/drawing/2014/main" id="{A255E30C-B0F2-79D1-0FE3-ED1B768C75AD}"/>
              </a:ext>
            </a:extLst>
          </p:cNvPr>
          <p:cNvCxnSpPr>
            <a:cxnSpLocks/>
            <a:stCxn id="5" idx="1"/>
            <a:endCxn id="7" idx="0"/>
          </p:cNvCxnSpPr>
          <p:nvPr/>
        </p:nvCxnSpPr>
        <p:spPr>
          <a:xfrm rot="10800000" flipV="1">
            <a:off x="6761417" y="2005220"/>
            <a:ext cx="3040610" cy="414351"/>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Image 17" descr="Une image contenant texte, Appareils électroniques, capture d’écran, Police&#10;&#10;Le contenu généré par l’IA peut être incorrect.">
            <a:extLst>
              <a:ext uri="{FF2B5EF4-FFF2-40B4-BE49-F238E27FC236}">
                <a16:creationId xmlns:a16="http://schemas.microsoft.com/office/drawing/2014/main" id="{E5275474-0639-E010-F8CA-D42C287C74C5}"/>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2" y="2419571"/>
            <a:ext cx="3310057" cy="4010261"/>
          </a:xfrm>
          <a:prstGeom prst="rect">
            <a:avLst/>
          </a:prstGeom>
        </p:spPr>
      </p:pic>
      <p:sp>
        <p:nvSpPr>
          <p:cNvPr id="5" name="TextBox 2">
            <a:extLst>
              <a:ext uri="{FF2B5EF4-FFF2-40B4-BE49-F238E27FC236}">
                <a16:creationId xmlns:a16="http://schemas.microsoft.com/office/drawing/2014/main" id="{0DCDF574-1D80-F8FA-3BFC-96467AC2C207}"/>
              </a:ext>
            </a:extLst>
          </p:cNvPr>
          <p:cNvSpPr txBox="1"/>
          <p:nvPr/>
        </p:nvSpPr>
        <p:spPr>
          <a:xfrm>
            <a:off x="9802027" y="814574"/>
            <a:ext cx="2324456" cy="238129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تجد هنا كل القوالب حسب كل ملف من الملفات التي يتم توليدها في نظام الموثق الجزائري، سواء كانت هذه القوالب افتراضية يقترحها النظام أو تم رفعها من طرف أعضاء المكتب</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7205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412A-E35C-E9AF-66E1-34379122F165}"/>
            </a:ext>
          </a:extLst>
        </p:cNvPr>
        <p:cNvGrpSpPr/>
        <p:nvPr/>
      </p:nvGrpSpPr>
      <p:grpSpPr>
        <a:xfrm>
          <a:off x="0" y="0"/>
          <a:ext cx="0" cy="0"/>
          <a:chOff x="0" y="0"/>
          <a:chExt cx="0" cy="0"/>
        </a:xfrm>
      </p:grpSpPr>
      <p:grpSp>
        <p:nvGrpSpPr>
          <p:cNvPr id="13" name="Groupe 12">
            <a:extLst>
              <a:ext uri="{FF2B5EF4-FFF2-40B4-BE49-F238E27FC236}">
                <a16:creationId xmlns:a16="http://schemas.microsoft.com/office/drawing/2014/main" id="{2B13DEFE-1B24-F212-FAAD-A730C5E61A65}"/>
              </a:ext>
            </a:extLst>
          </p:cNvPr>
          <p:cNvGrpSpPr/>
          <p:nvPr/>
        </p:nvGrpSpPr>
        <p:grpSpPr>
          <a:xfrm>
            <a:off x="-2" y="720092"/>
            <a:ext cx="12192002" cy="6118566"/>
            <a:chOff x="-2" y="369717"/>
            <a:chExt cx="12192002" cy="6118566"/>
          </a:xfrm>
        </p:grpSpPr>
        <p:pic>
          <p:nvPicPr>
            <p:cNvPr id="4" name="Image 3">
              <a:extLst>
                <a:ext uri="{FF2B5EF4-FFF2-40B4-BE49-F238E27FC236}">
                  <a16:creationId xmlns:a16="http://schemas.microsoft.com/office/drawing/2014/main" id="{73CC83FE-5BBB-8498-AF6F-4097669F179B}"/>
                </a:ext>
              </a:extLst>
            </p:cNvPr>
            <p:cNvPicPr>
              <a:picLocks noChangeAspect="1"/>
            </p:cNvPicPr>
            <p:nvPr/>
          </p:nvPicPr>
          <p:blipFill>
            <a:blip r:embed="rId2"/>
            <a:stretch>
              <a:fillRect/>
            </a:stretch>
          </p:blipFill>
          <p:spPr>
            <a:xfrm>
              <a:off x="0" y="369717"/>
              <a:ext cx="12192000" cy="6118566"/>
            </a:xfrm>
            <a:prstGeom prst="rect">
              <a:avLst/>
            </a:prstGeom>
          </p:spPr>
        </p:pic>
        <p:pic>
          <p:nvPicPr>
            <p:cNvPr id="18" name="Image 17" descr="Une image contenant texte, Appareils électroniques, capture d’écran, Police&#10;&#10;Le contenu généré par l’IA peut être incorrect.">
              <a:extLst>
                <a:ext uri="{FF2B5EF4-FFF2-40B4-BE49-F238E27FC236}">
                  <a16:creationId xmlns:a16="http://schemas.microsoft.com/office/drawing/2014/main" id="{B4DB1E1B-7C4D-8E8A-8F18-AA64DCD6B9F6}"/>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2" y="2419571"/>
              <a:ext cx="3310057" cy="4010261"/>
            </a:xfrm>
            <a:prstGeom prst="rect">
              <a:avLst/>
            </a:prstGeom>
          </p:spPr>
        </p:pic>
      </p:grpSp>
      <p:pic>
        <p:nvPicPr>
          <p:cNvPr id="12" name="Image 11">
            <a:extLst>
              <a:ext uri="{FF2B5EF4-FFF2-40B4-BE49-F238E27FC236}">
                <a16:creationId xmlns:a16="http://schemas.microsoft.com/office/drawing/2014/main" id="{F0B4A535-D688-9AB0-C458-065C65413F01}"/>
              </a:ext>
            </a:extLst>
          </p:cNvPr>
          <p:cNvPicPr>
            <a:picLocks noChangeAspect="1"/>
          </p:cNvPicPr>
          <p:nvPr/>
        </p:nvPicPr>
        <p:blipFill>
          <a:blip r:embed="rId5"/>
          <a:stretch>
            <a:fillRect/>
          </a:stretch>
        </p:blipFill>
        <p:spPr>
          <a:xfrm>
            <a:off x="0" y="172063"/>
            <a:ext cx="12192000" cy="1028700"/>
          </a:xfrm>
          <a:prstGeom prst="rect">
            <a:avLst/>
          </a:prstGeom>
        </p:spPr>
      </p:pic>
      <p:sp>
        <p:nvSpPr>
          <p:cNvPr id="7" name="Rectangle 6">
            <a:extLst>
              <a:ext uri="{FF2B5EF4-FFF2-40B4-BE49-F238E27FC236}">
                <a16:creationId xmlns:a16="http://schemas.microsoft.com/office/drawing/2014/main" id="{8AB8177E-0E55-5BDA-7758-C538C123B99C}"/>
              </a:ext>
            </a:extLst>
          </p:cNvPr>
          <p:cNvSpPr/>
          <p:nvPr/>
        </p:nvSpPr>
        <p:spPr>
          <a:xfrm>
            <a:off x="3455888" y="2710133"/>
            <a:ext cx="6611058" cy="398977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a:extLst>
              <a:ext uri="{FF2B5EF4-FFF2-40B4-BE49-F238E27FC236}">
                <a16:creationId xmlns:a16="http://schemas.microsoft.com/office/drawing/2014/main" id="{5BC31F17-0CF1-6DD9-F94C-CC8A33601238}"/>
              </a:ext>
            </a:extLst>
          </p:cNvPr>
          <p:cNvGrpSpPr/>
          <p:nvPr/>
        </p:nvGrpSpPr>
        <p:grpSpPr>
          <a:xfrm>
            <a:off x="205099" y="2344279"/>
            <a:ext cx="6742631" cy="1393330"/>
            <a:chOff x="205099" y="1993902"/>
            <a:chExt cx="6742631" cy="1393330"/>
          </a:xfrm>
        </p:grpSpPr>
        <p:sp>
          <p:nvSpPr>
            <p:cNvPr id="2" name="TextBox 2">
              <a:extLst>
                <a:ext uri="{FF2B5EF4-FFF2-40B4-BE49-F238E27FC236}">
                  <a16:creationId xmlns:a16="http://schemas.microsoft.com/office/drawing/2014/main" id="{6C14D255-F8B7-B3CD-33D0-4809C59B3669}"/>
                </a:ext>
              </a:extLst>
            </p:cNvPr>
            <p:cNvSpPr txBox="1"/>
            <p:nvPr/>
          </p:nvSpPr>
          <p:spPr>
            <a:xfrm>
              <a:off x="205099" y="1993902"/>
              <a:ext cx="3104957" cy="139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لتحميل القالب </a:t>
              </a:r>
              <a:r>
                <a:rPr lang="ar-DZ"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الافتراضي (القاعدي) الذي يعتمد عليه النظام في حال عدم إضافة قالب خاص بك، انقر على زر </a:t>
              </a:r>
              <a:r>
                <a:rPr lang="ar-DZ"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"تحميل القالب"</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Straight Arrow Connector 4">
              <a:extLst>
                <a:ext uri="{FF2B5EF4-FFF2-40B4-BE49-F238E27FC236}">
                  <a16:creationId xmlns:a16="http://schemas.microsoft.com/office/drawing/2014/main" id="{9319FFBA-7732-2C37-0C36-CF46BBAA5B7B}"/>
                </a:ext>
              </a:extLst>
            </p:cNvPr>
            <p:cNvCxnSpPr>
              <a:cxnSpLocks/>
              <a:stCxn id="2" idx="3"/>
              <a:endCxn id="8" idx="0"/>
            </p:cNvCxnSpPr>
            <p:nvPr/>
          </p:nvCxnSpPr>
          <p:spPr>
            <a:xfrm>
              <a:off x="3310056" y="2690567"/>
              <a:ext cx="3203263" cy="21373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076EDB0-ADD9-45F7-F780-C61CD933120F}"/>
                </a:ext>
              </a:extLst>
            </p:cNvPr>
            <p:cNvSpPr/>
            <p:nvPr/>
          </p:nvSpPr>
          <p:spPr>
            <a:xfrm>
              <a:off x="6078908" y="2904301"/>
              <a:ext cx="868822" cy="26857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7" name="Straight Arrow Connector 4">
            <a:extLst>
              <a:ext uri="{FF2B5EF4-FFF2-40B4-BE49-F238E27FC236}">
                <a16:creationId xmlns:a16="http://schemas.microsoft.com/office/drawing/2014/main" id="{6E4FA7E9-0CE1-8D13-4C7A-E6B33F7B3587}"/>
              </a:ext>
            </a:extLst>
          </p:cNvPr>
          <p:cNvCxnSpPr>
            <a:cxnSpLocks/>
            <a:stCxn id="8" idx="3"/>
            <a:endCxn id="21" idx="2"/>
          </p:cNvCxnSpPr>
          <p:nvPr/>
        </p:nvCxnSpPr>
        <p:spPr>
          <a:xfrm flipV="1">
            <a:off x="6947730" y="1172181"/>
            <a:ext cx="3188159" cy="2216783"/>
          </a:xfrm>
          <a:prstGeom prst="curved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2F51F47-9CB7-4617-AD6B-DB3DD3AA90C0}"/>
              </a:ext>
            </a:extLst>
          </p:cNvPr>
          <p:cNvSpPr/>
          <p:nvPr/>
        </p:nvSpPr>
        <p:spPr>
          <a:xfrm>
            <a:off x="9068242" y="417841"/>
            <a:ext cx="2135294" cy="7543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43112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olice&#10;&#10;Le contenu généré par l’IA peut être incorrect.">
            <a:extLst>
              <a:ext uri="{FF2B5EF4-FFF2-40B4-BE49-F238E27FC236}">
                <a16:creationId xmlns:a16="http://schemas.microsoft.com/office/drawing/2014/main" id="{ADBDDD0B-DF03-1594-56B8-6C98064AE7FD}"/>
              </a:ext>
            </a:extLst>
          </p:cNvPr>
          <p:cNvPicPr>
            <a:picLocks noChangeAspect="1"/>
          </p:cNvPicPr>
          <p:nvPr/>
        </p:nvPicPr>
        <p:blipFill>
          <a:blip r:embed="rId2"/>
          <a:stretch>
            <a:fillRect/>
          </a:stretch>
        </p:blipFill>
        <p:spPr>
          <a:xfrm>
            <a:off x="0" y="147516"/>
            <a:ext cx="12192000" cy="6562968"/>
          </a:xfrm>
          <a:prstGeom prst="rect">
            <a:avLst/>
          </a:prstGeom>
        </p:spPr>
      </p:pic>
      <p:sp>
        <p:nvSpPr>
          <p:cNvPr id="5" name="TextBox 2">
            <a:extLst>
              <a:ext uri="{FF2B5EF4-FFF2-40B4-BE49-F238E27FC236}">
                <a16:creationId xmlns:a16="http://schemas.microsoft.com/office/drawing/2014/main" id="{AAEB656F-0653-6703-316B-E0AD0C31E2AC}"/>
              </a:ext>
            </a:extLst>
          </p:cNvPr>
          <p:cNvSpPr txBox="1"/>
          <p:nvPr/>
        </p:nvSpPr>
        <p:spPr>
          <a:xfrm>
            <a:off x="2879933" y="748267"/>
            <a:ext cx="5080434" cy="10640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يظهر ملف القالب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Word</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على هذا الشكل عند تحميله، يمكنك تعديله بما يتوافق والشكل النهائي لكل مكتب، أو تعديل عقد خاص بالمكتب بهذا الشكل، ثم رفعه للنظام</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2">
            <a:extLst>
              <a:ext uri="{FF2B5EF4-FFF2-40B4-BE49-F238E27FC236}">
                <a16:creationId xmlns:a16="http://schemas.microsoft.com/office/drawing/2014/main" id="{78E7D38D-64A4-B84F-D491-7167F83D17C6}"/>
              </a:ext>
            </a:extLst>
          </p:cNvPr>
          <p:cNvSpPr txBox="1"/>
          <p:nvPr/>
        </p:nvSpPr>
        <p:spPr>
          <a:xfrm>
            <a:off x="9676688" y="3186768"/>
            <a:ext cx="2419922" cy="12631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يمكن لنظام الموثق الجزائري التعرف على مختلف عناصر الملف وفقا للتعليمات والرموز المضافة</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Straight Arrow Connector 4">
            <a:extLst>
              <a:ext uri="{FF2B5EF4-FFF2-40B4-BE49-F238E27FC236}">
                <a16:creationId xmlns:a16="http://schemas.microsoft.com/office/drawing/2014/main" id="{39961FC4-B91B-1273-8F71-93D9BB4CB720}"/>
              </a:ext>
            </a:extLst>
          </p:cNvPr>
          <p:cNvCxnSpPr>
            <a:cxnSpLocks/>
            <a:stCxn id="9" idx="0"/>
            <a:endCxn id="11" idx="2"/>
          </p:cNvCxnSpPr>
          <p:nvPr/>
        </p:nvCxnSpPr>
        <p:spPr>
          <a:xfrm rot="16200000" flipV="1">
            <a:off x="9897311" y="2197430"/>
            <a:ext cx="793659" cy="1185018"/>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188EEC6-1529-B862-461D-0CB2DF90B28C}"/>
              </a:ext>
            </a:extLst>
          </p:cNvPr>
          <p:cNvSpPr/>
          <p:nvPr/>
        </p:nvSpPr>
        <p:spPr>
          <a:xfrm>
            <a:off x="8491670" y="1666430"/>
            <a:ext cx="2419922" cy="72667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6B7BA19C-D38D-4A74-AE1A-27081839E8D4}"/>
              </a:ext>
            </a:extLst>
          </p:cNvPr>
          <p:cNvSpPr/>
          <p:nvPr/>
        </p:nvSpPr>
        <p:spPr>
          <a:xfrm>
            <a:off x="3415467" y="2789939"/>
            <a:ext cx="3515171" cy="86766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Straight Arrow Connector 4">
            <a:extLst>
              <a:ext uri="{FF2B5EF4-FFF2-40B4-BE49-F238E27FC236}">
                <a16:creationId xmlns:a16="http://schemas.microsoft.com/office/drawing/2014/main" id="{1009793D-88D1-68E1-58C5-9B5DFE9E5DDC}"/>
              </a:ext>
            </a:extLst>
          </p:cNvPr>
          <p:cNvCxnSpPr>
            <a:cxnSpLocks/>
            <a:stCxn id="9" idx="1"/>
          </p:cNvCxnSpPr>
          <p:nvPr/>
        </p:nvCxnSpPr>
        <p:spPr>
          <a:xfrm rot="10800000">
            <a:off x="6930638" y="3166851"/>
            <a:ext cx="2746050" cy="651501"/>
          </a:xfrm>
          <a:prstGeom prst="bentConnector3">
            <a:avLst>
              <a:gd name="adj1" fmla="val 2385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542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7A3AB-E99E-9699-FD26-939CA9358BC3}"/>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9593FDA3-0ED9-B76A-E1B5-0E6ACD4923BC}"/>
              </a:ext>
            </a:extLst>
          </p:cNvPr>
          <p:cNvPicPr>
            <a:picLocks noChangeAspect="1"/>
          </p:cNvPicPr>
          <p:nvPr/>
        </p:nvPicPr>
        <p:blipFill>
          <a:blip r:embed="rId2"/>
          <a:stretch>
            <a:fillRect/>
          </a:stretch>
        </p:blipFill>
        <p:spPr>
          <a:xfrm>
            <a:off x="0" y="369717"/>
            <a:ext cx="12192000" cy="6118566"/>
          </a:xfrm>
          <a:prstGeom prst="rect">
            <a:avLst/>
          </a:prstGeom>
        </p:spPr>
      </p:pic>
      <p:pic>
        <p:nvPicPr>
          <p:cNvPr id="4" name="Image 3" descr="Une image contenant texte, Appareils électroniques, capture d’écran, Police&#10;&#10;Le contenu généré par l’IA peut être incorrect.">
            <a:extLst>
              <a:ext uri="{FF2B5EF4-FFF2-40B4-BE49-F238E27FC236}">
                <a16:creationId xmlns:a16="http://schemas.microsoft.com/office/drawing/2014/main" id="{5C70C6E1-5F20-EE71-8BCF-D35A38018C03}"/>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2" y="2419571"/>
            <a:ext cx="3310057" cy="4010261"/>
          </a:xfrm>
          <a:prstGeom prst="rect">
            <a:avLst/>
          </a:prstGeom>
        </p:spPr>
      </p:pic>
      <p:sp>
        <p:nvSpPr>
          <p:cNvPr id="5" name="TextBox 2">
            <a:extLst>
              <a:ext uri="{FF2B5EF4-FFF2-40B4-BE49-F238E27FC236}">
                <a16:creationId xmlns:a16="http://schemas.microsoft.com/office/drawing/2014/main" id="{38E57A6F-011D-7F85-4A77-B390D6915514}"/>
              </a:ext>
            </a:extLst>
          </p:cNvPr>
          <p:cNvSpPr txBox="1"/>
          <p:nvPr/>
        </p:nvSpPr>
        <p:spPr>
          <a:xfrm>
            <a:off x="3146544" y="683095"/>
            <a:ext cx="2932364"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لتحضير قالبك الخاص، انقر على زر </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"تعليمات استخدام القوالب" </a:t>
            </a:r>
            <a:endParaRPr lang="fr-FR"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Straight Arrow Connector 4">
            <a:extLst>
              <a:ext uri="{FF2B5EF4-FFF2-40B4-BE49-F238E27FC236}">
                <a16:creationId xmlns:a16="http://schemas.microsoft.com/office/drawing/2014/main" id="{1B7E0CB3-4B56-54C6-45AA-D30A73B3271D}"/>
              </a:ext>
            </a:extLst>
          </p:cNvPr>
          <p:cNvCxnSpPr>
            <a:cxnSpLocks/>
          </p:cNvCxnSpPr>
          <p:nvPr/>
        </p:nvCxnSpPr>
        <p:spPr>
          <a:xfrm rot="10800000">
            <a:off x="2008262" y="1170776"/>
            <a:ext cx="1138282" cy="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1AC43D7-C3B4-447D-F4AE-4AA5C4E68B54}"/>
              </a:ext>
            </a:extLst>
          </p:cNvPr>
          <p:cNvSpPr/>
          <p:nvPr/>
        </p:nvSpPr>
        <p:spPr>
          <a:xfrm>
            <a:off x="-2" y="809737"/>
            <a:ext cx="2008264" cy="6088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15747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nombre&#10;&#10;Le contenu généré par l’IA peut être incorrect.">
            <a:extLst>
              <a:ext uri="{FF2B5EF4-FFF2-40B4-BE49-F238E27FC236}">
                <a16:creationId xmlns:a16="http://schemas.microsoft.com/office/drawing/2014/main" id="{B8F1394C-0484-CEFC-1B11-048022A7E0E6}"/>
              </a:ext>
            </a:extLst>
          </p:cNvPr>
          <p:cNvPicPr>
            <a:picLocks noChangeAspect="1"/>
          </p:cNvPicPr>
          <p:nvPr/>
        </p:nvPicPr>
        <p:blipFill>
          <a:blip r:embed="rId2"/>
          <a:stretch>
            <a:fillRect/>
          </a:stretch>
        </p:blipFill>
        <p:spPr>
          <a:xfrm>
            <a:off x="0" y="395295"/>
            <a:ext cx="12192000" cy="6067410"/>
          </a:xfrm>
          <a:prstGeom prst="rect">
            <a:avLst/>
          </a:prstGeom>
        </p:spPr>
      </p:pic>
      <p:sp>
        <p:nvSpPr>
          <p:cNvPr id="5" name="TextBox 2">
            <a:extLst>
              <a:ext uri="{FF2B5EF4-FFF2-40B4-BE49-F238E27FC236}">
                <a16:creationId xmlns:a16="http://schemas.microsoft.com/office/drawing/2014/main" id="{86EFB49D-D743-E153-D99B-445B63B476C6}"/>
              </a:ext>
            </a:extLst>
          </p:cNvPr>
          <p:cNvSpPr txBox="1"/>
          <p:nvPr/>
        </p:nvSpPr>
        <p:spPr>
          <a:xfrm>
            <a:off x="2324456" y="879648"/>
            <a:ext cx="4052019" cy="9668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تجد هنا كل التعليمات والرموز التي يتعرف عليها النظام مع شرح كل منها، يمكنك استعمالها لتحضير قالبك الخاص ثم رفع هذا الأخير في </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"مكتبة القوالب"</a:t>
            </a:r>
            <a:endParaRPr lang="fr-FR"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1D51317-4B49-FEB1-CD91-D0A25DF4731D}"/>
              </a:ext>
            </a:extLst>
          </p:cNvPr>
          <p:cNvSpPr/>
          <p:nvPr/>
        </p:nvSpPr>
        <p:spPr>
          <a:xfrm>
            <a:off x="4334608" y="2337071"/>
            <a:ext cx="5738747" cy="412563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Straight Arrow Connector 4">
            <a:extLst>
              <a:ext uri="{FF2B5EF4-FFF2-40B4-BE49-F238E27FC236}">
                <a16:creationId xmlns:a16="http://schemas.microsoft.com/office/drawing/2014/main" id="{7B263A1A-27FE-90CD-7F04-A14384817CB5}"/>
              </a:ext>
            </a:extLst>
          </p:cNvPr>
          <p:cNvCxnSpPr>
            <a:cxnSpLocks/>
            <a:stCxn id="5" idx="3"/>
            <a:endCxn id="6" idx="0"/>
          </p:cNvCxnSpPr>
          <p:nvPr/>
        </p:nvCxnSpPr>
        <p:spPr>
          <a:xfrm>
            <a:off x="6376475" y="1363050"/>
            <a:ext cx="827507" cy="974021"/>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56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4CE1F-B451-547D-1B89-DBADFA53D3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AB4624-A11F-6C99-645A-D01DC966ACBF}"/>
              </a:ext>
            </a:extLst>
          </p:cNvPr>
          <p:cNvSpPr>
            <a:spLocks noGrp="1"/>
          </p:cNvSpPr>
          <p:nvPr>
            <p:ph type="title"/>
          </p:nvPr>
        </p:nvSpPr>
        <p:spPr>
          <a:xfrm>
            <a:off x="4080294" y="1307807"/>
            <a:ext cx="4031412" cy="4242386"/>
          </a:xfrm>
        </p:spPr>
        <p:txBody>
          <a:bodyPr>
            <a:normAutofit/>
          </a:bodyPr>
          <a:lstStyle/>
          <a:p>
            <a:pPr algn="r" rtl="1">
              <a:lnSpc>
                <a:spcPct val="107000"/>
              </a:lnSpc>
              <a:spcAft>
                <a:spcPts val="800"/>
              </a:spcAft>
            </a:pPr>
            <a:r>
              <a:rPr lang="ar-DZ" sz="3600" dirty="0">
                <a:effectLst/>
                <a:latin typeface="Calibri" panose="020F0502020204030204" pitchFamily="34" charset="0"/>
                <a:ea typeface="Calibri" panose="020F0502020204030204" pitchFamily="34" charset="0"/>
              </a:rPr>
              <a:t>المحتوى : </a:t>
            </a:r>
            <a:br>
              <a:rPr lang="ar-DZ" sz="3600" dirty="0">
                <a:effectLst/>
                <a:latin typeface="Calibri" panose="020F0502020204030204" pitchFamily="34" charset="0"/>
                <a:ea typeface="Calibri" panose="020F0502020204030204" pitchFamily="34" charset="0"/>
              </a:rPr>
            </a:br>
            <a:br>
              <a:rPr lang="ar-DZ" sz="3600" dirty="0">
                <a:effectLst/>
                <a:latin typeface="Calibri" panose="020F0502020204030204" pitchFamily="34" charset="0"/>
                <a:ea typeface="Calibri" panose="020F0502020204030204" pitchFamily="34" charset="0"/>
              </a:rPr>
            </a:br>
            <a:r>
              <a:rPr lang="ar-DZ" sz="3600" dirty="0">
                <a:effectLst/>
                <a:latin typeface="Calibri" panose="020F0502020204030204" pitchFamily="34" charset="0"/>
                <a:ea typeface="Calibri" panose="020F0502020204030204" pitchFamily="34" charset="0"/>
              </a:rPr>
              <a:t>- 1) إدارة نماذج العقود</a:t>
            </a:r>
            <a:br>
              <a:rPr lang="fr-FR" sz="3600" dirty="0">
                <a:effectLst/>
                <a:latin typeface="Calibri" panose="020F0502020204030204" pitchFamily="34" charset="0"/>
                <a:ea typeface="Calibri" panose="020F0502020204030204" pitchFamily="34" charset="0"/>
              </a:rPr>
            </a:br>
            <a:r>
              <a:rPr lang="ar-DZ" sz="3600" dirty="0">
                <a:effectLst/>
                <a:latin typeface="Calibri" panose="020F0502020204030204" pitchFamily="34" charset="0"/>
                <a:ea typeface="Calibri" panose="020F0502020204030204" pitchFamily="34" charset="0"/>
              </a:rPr>
              <a:t>- 2) مكتبة القوالب</a:t>
            </a:r>
            <a:endParaRPr lang="fr-FR" sz="6600" b="1" dirty="0"/>
          </a:p>
        </p:txBody>
      </p:sp>
    </p:spTree>
    <p:extLst>
      <p:ext uri="{BB962C8B-B14F-4D97-AF65-F5344CB8AC3E}">
        <p14:creationId xmlns:p14="http://schemas.microsoft.com/office/powerpoint/2010/main" val="1359204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DF488-6581-359B-039B-EE81E30DC18C}"/>
              </a:ext>
            </a:extLst>
          </p:cNvPr>
          <p:cNvSpPr>
            <a:spLocks noGrp="1"/>
          </p:cNvSpPr>
          <p:nvPr>
            <p:ph type="title"/>
          </p:nvPr>
        </p:nvSpPr>
        <p:spPr>
          <a:xfrm>
            <a:off x="838200" y="2766218"/>
            <a:ext cx="10515600" cy="1325563"/>
          </a:xfrm>
        </p:spPr>
        <p:txBody>
          <a:bodyPr/>
          <a:lstStyle/>
          <a:p>
            <a:pPr algn="ctr" rtl="1"/>
            <a:r>
              <a:rPr lang="ar-DZ" dirty="0"/>
              <a:t>رفع القالب</a:t>
            </a:r>
            <a:endParaRPr lang="fr-FR" dirty="0"/>
          </a:p>
        </p:txBody>
      </p:sp>
    </p:spTree>
    <p:extLst>
      <p:ext uri="{BB962C8B-B14F-4D97-AF65-F5344CB8AC3E}">
        <p14:creationId xmlns:p14="http://schemas.microsoft.com/office/powerpoint/2010/main" val="2159427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6C718D8-D11F-81A0-AC65-C5B79FFE4575}"/>
              </a:ext>
            </a:extLst>
          </p:cNvPr>
          <p:cNvPicPr>
            <a:picLocks noChangeAspect="1"/>
          </p:cNvPicPr>
          <p:nvPr/>
        </p:nvPicPr>
        <p:blipFill>
          <a:blip r:embed="rId2"/>
          <a:stretch>
            <a:fillRect/>
          </a:stretch>
        </p:blipFill>
        <p:spPr>
          <a:xfrm>
            <a:off x="0" y="369717"/>
            <a:ext cx="12192000" cy="6118566"/>
          </a:xfrm>
          <a:prstGeom prst="rect">
            <a:avLst/>
          </a:prstGeom>
        </p:spPr>
      </p:pic>
      <p:pic>
        <p:nvPicPr>
          <p:cNvPr id="46" name="Image 45" descr="Une image contenant texte, Appareils électroniques, capture d’écran, logiciel&#10;&#10;Le contenu généré par l’IA peut être incorrect.">
            <a:extLst>
              <a:ext uri="{FF2B5EF4-FFF2-40B4-BE49-F238E27FC236}">
                <a16:creationId xmlns:a16="http://schemas.microsoft.com/office/drawing/2014/main" id="{EEB50758-13F7-127D-268D-7C0203A61B81}"/>
              </a:ext>
            </a:extLst>
          </p:cNvPr>
          <p:cNvPicPr>
            <a:picLocks noChangeAspect="1"/>
          </p:cNvPicPr>
          <p:nvPr/>
        </p:nvPicPr>
        <p:blipFill>
          <a:blip r:embed="rId3"/>
          <a:stretch>
            <a:fillRect/>
          </a:stretch>
        </p:blipFill>
        <p:spPr>
          <a:xfrm>
            <a:off x="3411286" y="2428116"/>
            <a:ext cx="6604386" cy="3984624"/>
          </a:xfrm>
          <a:prstGeom prst="rect">
            <a:avLst/>
          </a:prstGeom>
        </p:spPr>
      </p:pic>
      <p:pic>
        <p:nvPicPr>
          <p:cNvPr id="4" name="Image 3" descr="Une image contenant texte, Appareils électroniques, capture d’écran, Police&#10;&#10;Le contenu généré par l’IA peut être incorrect.">
            <a:extLst>
              <a:ext uri="{FF2B5EF4-FFF2-40B4-BE49-F238E27FC236}">
                <a16:creationId xmlns:a16="http://schemas.microsoft.com/office/drawing/2014/main" id="{992E6C10-D885-D2CB-B8C6-454FFC58C356}"/>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2" y="2419571"/>
            <a:ext cx="3310057" cy="4010261"/>
          </a:xfrm>
          <a:prstGeom prst="rect">
            <a:avLst/>
          </a:prstGeom>
        </p:spPr>
      </p:pic>
      <p:sp>
        <p:nvSpPr>
          <p:cNvPr id="18" name="TextBox 2">
            <a:extLst>
              <a:ext uri="{FF2B5EF4-FFF2-40B4-BE49-F238E27FC236}">
                <a16:creationId xmlns:a16="http://schemas.microsoft.com/office/drawing/2014/main" id="{C913C1F8-DFF2-7033-E2F9-0BC6B6FD1BDE}"/>
              </a:ext>
            </a:extLst>
          </p:cNvPr>
          <p:cNvSpPr txBox="1"/>
          <p:nvPr/>
        </p:nvSpPr>
        <p:spPr>
          <a:xfrm>
            <a:off x="277552" y="3632376"/>
            <a:ext cx="3409838" cy="9668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لرفع ملف القالب الذي تريد استعماله انقر على زر </a:t>
            </a:r>
            <a:r>
              <a:rPr lang="ar-DZ"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"تحديد ملف من الجهاز" </a:t>
            </a:r>
            <a:r>
              <a:rPr lang="ar-DZ"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ثم النقر على زر</a:t>
            </a:r>
            <a:r>
              <a:rPr lang="ar-DZ"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"حفظ" </a:t>
            </a:r>
            <a:r>
              <a:rPr lang="ar-DZ"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لكل وثيقة على حدة</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9" name="Straight Arrow Connector 4">
            <a:extLst>
              <a:ext uri="{FF2B5EF4-FFF2-40B4-BE49-F238E27FC236}">
                <a16:creationId xmlns:a16="http://schemas.microsoft.com/office/drawing/2014/main" id="{80714E63-10AB-5935-22CE-2EFE5BBDC97A}"/>
              </a:ext>
            </a:extLst>
          </p:cNvPr>
          <p:cNvCxnSpPr>
            <a:cxnSpLocks/>
            <a:stCxn id="18" idx="3"/>
          </p:cNvCxnSpPr>
          <p:nvPr/>
        </p:nvCxnSpPr>
        <p:spPr>
          <a:xfrm>
            <a:off x="3687390" y="4115778"/>
            <a:ext cx="2914117" cy="483401"/>
          </a:xfrm>
          <a:prstGeom prst="bentConnector3">
            <a:avLst>
              <a:gd name="adj1" fmla="val 1510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A02A592-FF01-9EBE-A12E-47180B61CD39}"/>
              </a:ext>
            </a:extLst>
          </p:cNvPr>
          <p:cNvSpPr/>
          <p:nvPr/>
        </p:nvSpPr>
        <p:spPr>
          <a:xfrm>
            <a:off x="4572000" y="3566870"/>
            <a:ext cx="2529555" cy="5522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Straight Arrow Connector 4">
            <a:extLst>
              <a:ext uri="{FF2B5EF4-FFF2-40B4-BE49-F238E27FC236}">
                <a16:creationId xmlns:a16="http://schemas.microsoft.com/office/drawing/2014/main" id="{951208B4-FB99-61C5-5869-4B485B9A9045}"/>
              </a:ext>
            </a:extLst>
          </p:cNvPr>
          <p:cNvCxnSpPr>
            <a:cxnSpLocks/>
            <a:stCxn id="18" idx="3"/>
          </p:cNvCxnSpPr>
          <p:nvPr/>
        </p:nvCxnSpPr>
        <p:spPr>
          <a:xfrm flipV="1">
            <a:off x="3687390" y="3833475"/>
            <a:ext cx="884610" cy="282303"/>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8E63929-3419-EC49-295E-D193561A0014}"/>
              </a:ext>
            </a:extLst>
          </p:cNvPr>
          <p:cNvSpPr/>
          <p:nvPr/>
        </p:nvSpPr>
        <p:spPr>
          <a:xfrm>
            <a:off x="6601507" y="4385678"/>
            <a:ext cx="500048" cy="33001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extBox 2">
            <a:extLst>
              <a:ext uri="{FF2B5EF4-FFF2-40B4-BE49-F238E27FC236}">
                <a16:creationId xmlns:a16="http://schemas.microsoft.com/office/drawing/2014/main" id="{F65CE8F4-C2FE-97F9-57C3-DB03F7D1F1D0}"/>
              </a:ext>
            </a:extLst>
          </p:cNvPr>
          <p:cNvSpPr txBox="1"/>
          <p:nvPr/>
        </p:nvSpPr>
        <p:spPr>
          <a:xfrm>
            <a:off x="4238475" y="951449"/>
            <a:ext cx="4726064" cy="12584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يمكنك رفع ملف القالب لكل وثيقة على حدة، كما يمكنك استعمال القالب الافتراضي لكل ملف أو تحميله وتعديله ثم إعادة رفعه</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0297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Le contenu généré par l’IA peut être incorrect.">
            <a:extLst>
              <a:ext uri="{FF2B5EF4-FFF2-40B4-BE49-F238E27FC236}">
                <a16:creationId xmlns:a16="http://schemas.microsoft.com/office/drawing/2014/main" id="{590715C3-9BA8-4CD6-156C-8AFD696C3814}"/>
              </a:ext>
            </a:extLst>
          </p:cNvPr>
          <p:cNvPicPr>
            <a:picLocks noChangeAspect="1"/>
          </p:cNvPicPr>
          <p:nvPr/>
        </p:nvPicPr>
        <p:blipFill>
          <a:blip r:embed="rId2"/>
          <a:stretch>
            <a:fillRect/>
          </a:stretch>
        </p:blipFill>
        <p:spPr>
          <a:xfrm>
            <a:off x="0" y="384198"/>
            <a:ext cx="12192000" cy="6089604"/>
          </a:xfrm>
          <a:prstGeom prst="rect">
            <a:avLst/>
          </a:prstGeom>
        </p:spPr>
      </p:pic>
      <p:sp>
        <p:nvSpPr>
          <p:cNvPr id="5" name="Rectangle 4">
            <a:extLst>
              <a:ext uri="{FF2B5EF4-FFF2-40B4-BE49-F238E27FC236}">
                <a16:creationId xmlns:a16="http://schemas.microsoft.com/office/drawing/2014/main" id="{AC5830B7-532C-5D11-19E2-E22B6EE4F27A}"/>
              </a:ext>
            </a:extLst>
          </p:cNvPr>
          <p:cNvSpPr/>
          <p:nvPr/>
        </p:nvSpPr>
        <p:spPr>
          <a:xfrm>
            <a:off x="6246976" y="2806295"/>
            <a:ext cx="3854153" cy="37274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25849DA-7116-5336-EB1F-3D0323839731}"/>
              </a:ext>
            </a:extLst>
          </p:cNvPr>
          <p:cNvSpPr/>
          <p:nvPr/>
        </p:nvSpPr>
        <p:spPr>
          <a:xfrm>
            <a:off x="9554198" y="480414"/>
            <a:ext cx="2545223" cy="8014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2">
            <a:extLst>
              <a:ext uri="{FF2B5EF4-FFF2-40B4-BE49-F238E27FC236}">
                <a16:creationId xmlns:a16="http://schemas.microsoft.com/office/drawing/2014/main" id="{BBF44023-60DE-D79A-DBF1-DD24FE934C65}"/>
              </a:ext>
            </a:extLst>
          </p:cNvPr>
          <p:cNvSpPr txBox="1"/>
          <p:nvPr/>
        </p:nvSpPr>
        <p:spPr>
          <a:xfrm>
            <a:off x="4324173" y="1189879"/>
            <a:ext cx="4227662" cy="5305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تم رفع قالب </a:t>
            </a:r>
            <a:r>
              <a:rPr lang="ar-DZ"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"أصل العقد" </a:t>
            </a:r>
            <a:r>
              <a:rPr lang="ar-DZ"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بنجاح </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5577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7F25F-19E0-D4A1-450B-84CF8ABDAC9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4103BEA-43DA-195A-AFBB-46FA52D628D5}"/>
              </a:ext>
            </a:extLst>
          </p:cNvPr>
          <p:cNvSpPr>
            <a:spLocks noGrp="1"/>
          </p:cNvSpPr>
          <p:nvPr>
            <p:ph type="title"/>
          </p:nvPr>
        </p:nvSpPr>
        <p:spPr>
          <a:xfrm>
            <a:off x="838200" y="2689581"/>
            <a:ext cx="10515600" cy="1325563"/>
          </a:xfrm>
        </p:spPr>
        <p:txBody>
          <a:bodyPr/>
          <a:lstStyle/>
          <a:p>
            <a:pPr algn="ctr" rtl="1"/>
            <a:r>
              <a:rPr lang="ar-DZ" dirty="0"/>
              <a:t>حذف القالب</a:t>
            </a:r>
            <a:endParaRPr lang="fr-FR" dirty="0"/>
          </a:p>
        </p:txBody>
      </p:sp>
    </p:spTree>
    <p:extLst>
      <p:ext uri="{BB962C8B-B14F-4D97-AF65-F5344CB8AC3E}">
        <p14:creationId xmlns:p14="http://schemas.microsoft.com/office/powerpoint/2010/main" val="3112238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05D0D-2645-BA11-F08A-5B6A6F31D212}"/>
            </a:ext>
          </a:extLst>
        </p:cNvPr>
        <p:cNvGrpSpPr/>
        <p:nvPr/>
      </p:nvGrpSpPr>
      <p:grpSpPr>
        <a:xfrm>
          <a:off x="0" y="0"/>
          <a:ext cx="0" cy="0"/>
          <a:chOff x="0" y="0"/>
          <a:chExt cx="0" cy="0"/>
        </a:xfrm>
      </p:grpSpPr>
      <p:pic>
        <p:nvPicPr>
          <p:cNvPr id="4" name="Image 3" descr="Une image contenant texte, capture d’écran, logiciel, Page web&#10;&#10;Le contenu généré par l’IA peut être incorrect.">
            <a:extLst>
              <a:ext uri="{FF2B5EF4-FFF2-40B4-BE49-F238E27FC236}">
                <a16:creationId xmlns:a16="http://schemas.microsoft.com/office/drawing/2014/main" id="{FF05B9C6-9312-98CD-51C4-DE10A59F4668}"/>
              </a:ext>
            </a:extLst>
          </p:cNvPr>
          <p:cNvPicPr>
            <a:picLocks noChangeAspect="1"/>
          </p:cNvPicPr>
          <p:nvPr/>
        </p:nvPicPr>
        <p:blipFill>
          <a:blip r:embed="rId2"/>
          <a:stretch>
            <a:fillRect/>
          </a:stretch>
        </p:blipFill>
        <p:spPr>
          <a:xfrm>
            <a:off x="0" y="384198"/>
            <a:ext cx="12192000" cy="6089604"/>
          </a:xfrm>
          <a:prstGeom prst="rect">
            <a:avLst/>
          </a:prstGeom>
        </p:spPr>
      </p:pic>
      <p:sp>
        <p:nvSpPr>
          <p:cNvPr id="5" name="Rectangle 4">
            <a:extLst>
              <a:ext uri="{FF2B5EF4-FFF2-40B4-BE49-F238E27FC236}">
                <a16:creationId xmlns:a16="http://schemas.microsoft.com/office/drawing/2014/main" id="{3761BAD8-3290-994D-FED9-9ECEB38918DD}"/>
              </a:ext>
            </a:extLst>
          </p:cNvPr>
          <p:cNvSpPr/>
          <p:nvPr/>
        </p:nvSpPr>
        <p:spPr>
          <a:xfrm>
            <a:off x="6392254" y="2806295"/>
            <a:ext cx="948583" cy="3385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2">
            <a:extLst>
              <a:ext uri="{FF2B5EF4-FFF2-40B4-BE49-F238E27FC236}">
                <a16:creationId xmlns:a16="http://schemas.microsoft.com/office/drawing/2014/main" id="{79FBF300-81D9-9453-5D2D-11EDFBEAD49E}"/>
              </a:ext>
            </a:extLst>
          </p:cNvPr>
          <p:cNvSpPr txBox="1"/>
          <p:nvPr/>
        </p:nvSpPr>
        <p:spPr>
          <a:xfrm>
            <a:off x="2982482" y="2608230"/>
            <a:ext cx="2962543"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لحذف القالب، انقر على زر </a:t>
            </a:r>
            <a:r>
              <a:rPr lang="ar-DZ"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"حذف القالب"</a:t>
            </a:r>
            <a:endParaRPr lang="fr-FR"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2" name="Straight Arrow Connector 4">
            <a:extLst>
              <a:ext uri="{FF2B5EF4-FFF2-40B4-BE49-F238E27FC236}">
                <a16:creationId xmlns:a16="http://schemas.microsoft.com/office/drawing/2014/main" id="{A09B9932-F430-FB60-782A-0424F8C0B047}"/>
              </a:ext>
            </a:extLst>
          </p:cNvPr>
          <p:cNvCxnSpPr>
            <a:cxnSpLocks/>
            <a:stCxn id="7" idx="3"/>
            <a:endCxn id="5" idx="1"/>
          </p:cNvCxnSpPr>
          <p:nvPr/>
        </p:nvCxnSpPr>
        <p:spPr>
          <a:xfrm flipV="1">
            <a:off x="5945025" y="2975574"/>
            <a:ext cx="447229" cy="642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85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17F92-E0A0-F30D-22EB-47E71AF81D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C7DC87-A602-41D7-E19E-DB3DE022F33C}"/>
              </a:ext>
            </a:extLst>
          </p:cNvPr>
          <p:cNvSpPr>
            <a:spLocks noGrp="1"/>
          </p:cNvSpPr>
          <p:nvPr>
            <p:ph type="title"/>
          </p:nvPr>
        </p:nvSpPr>
        <p:spPr>
          <a:xfrm>
            <a:off x="4080294" y="2536166"/>
            <a:ext cx="4031412" cy="2072538"/>
          </a:xfrm>
        </p:spPr>
        <p:txBody>
          <a:bodyPr>
            <a:normAutofit/>
          </a:bodyPr>
          <a:lstStyle/>
          <a:p>
            <a:pPr algn="ctr" rtl="1">
              <a:lnSpc>
                <a:spcPct val="107000"/>
              </a:lnSpc>
              <a:spcAft>
                <a:spcPts val="800"/>
              </a:spcAft>
            </a:pPr>
            <a:r>
              <a:rPr lang="ar-DZ" dirty="0">
                <a:effectLst/>
                <a:latin typeface="Calibri" panose="020F0502020204030204" pitchFamily="34" charset="0"/>
                <a:ea typeface="Calibri" panose="020F0502020204030204" pitchFamily="34" charset="0"/>
                <a:cs typeface="Times New Roman" panose="02020603050405020304" pitchFamily="18" charset="0"/>
              </a:rPr>
              <a:t>1) إدارة نماذج العقود</a:t>
            </a:r>
            <a:endParaRPr lang="fr-FR" sz="8000" b="1" dirty="0"/>
          </a:p>
        </p:txBody>
      </p:sp>
    </p:spTree>
    <p:extLst>
      <p:ext uri="{BB962C8B-B14F-4D97-AF65-F5344CB8AC3E}">
        <p14:creationId xmlns:p14="http://schemas.microsoft.com/office/powerpoint/2010/main" val="385233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93205-59BA-2FE4-0D57-59007C61343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3A584AD-EDE4-8C5F-641C-FADC35493954}"/>
              </a:ext>
            </a:extLst>
          </p:cNvPr>
          <p:cNvPicPr>
            <a:picLocks noChangeAspect="1"/>
          </p:cNvPicPr>
          <p:nvPr/>
        </p:nvPicPr>
        <p:blipFill>
          <a:blip r:embed="rId2"/>
          <a:stretch>
            <a:fillRect/>
          </a:stretch>
        </p:blipFill>
        <p:spPr>
          <a:xfrm>
            <a:off x="0" y="483454"/>
            <a:ext cx="12192000" cy="5891092"/>
          </a:xfrm>
          <a:prstGeom prst="rect">
            <a:avLst/>
          </a:prstGeom>
        </p:spPr>
      </p:pic>
      <p:sp>
        <p:nvSpPr>
          <p:cNvPr id="3" name="TextBox 2">
            <a:extLst>
              <a:ext uri="{FF2B5EF4-FFF2-40B4-BE49-F238E27FC236}">
                <a16:creationId xmlns:a16="http://schemas.microsoft.com/office/drawing/2014/main" id="{96D3B475-950B-7575-D73D-E9C5C789A1D6}"/>
              </a:ext>
            </a:extLst>
          </p:cNvPr>
          <p:cNvSpPr txBox="1"/>
          <p:nvPr/>
        </p:nvSpPr>
        <p:spPr>
          <a:xfrm>
            <a:off x="7332955" y="3779213"/>
            <a:ext cx="4347838"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3200" dirty="0">
                <a:effectLst/>
                <a:ea typeface="Calibri" panose="020F0502020204030204" pitchFamily="34" charset="0"/>
                <a:cs typeface="Times New Roman" panose="02020603050405020304" pitchFamily="18" charset="0"/>
              </a:rPr>
              <a:t>لُج إلى نظام الموثق وأدخل اسم المستخدم وكلمة المرور</a:t>
            </a:r>
            <a:endParaRPr lang="fr-FR" sz="3200" dirty="0"/>
          </a:p>
        </p:txBody>
      </p:sp>
    </p:spTree>
    <p:extLst>
      <p:ext uri="{BB962C8B-B14F-4D97-AF65-F5344CB8AC3E}">
        <p14:creationId xmlns:p14="http://schemas.microsoft.com/office/powerpoint/2010/main" val="1904430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iciel, Icône d’ordinateur&#10;&#10;Le contenu généré par l’IA peut être incorrect.">
            <a:extLst>
              <a:ext uri="{FF2B5EF4-FFF2-40B4-BE49-F238E27FC236}">
                <a16:creationId xmlns:a16="http://schemas.microsoft.com/office/drawing/2014/main" id="{357AA89A-F4A9-5935-D365-3780C05DC74A}"/>
              </a:ext>
            </a:extLst>
          </p:cNvPr>
          <p:cNvPicPr>
            <a:picLocks noChangeAspect="1"/>
          </p:cNvPicPr>
          <p:nvPr/>
        </p:nvPicPr>
        <p:blipFill>
          <a:blip r:embed="rId2"/>
          <a:stretch>
            <a:fillRect/>
          </a:stretch>
        </p:blipFill>
        <p:spPr>
          <a:xfrm>
            <a:off x="0" y="369764"/>
            <a:ext cx="12192000" cy="6118471"/>
          </a:xfrm>
          <a:prstGeom prst="rect">
            <a:avLst/>
          </a:prstGeom>
        </p:spPr>
      </p:pic>
      <p:sp>
        <p:nvSpPr>
          <p:cNvPr id="3" name="TextBox 2">
            <a:extLst>
              <a:ext uri="{FF2B5EF4-FFF2-40B4-BE49-F238E27FC236}">
                <a16:creationId xmlns:a16="http://schemas.microsoft.com/office/drawing/2014/main" id="{EA62C350-7CF2-4FC9-9E3B-BED961AE9979}"/>
              </a:ext>
            </a:extLst>
          </p:cNvPr>
          <p:cNvSpPr txBox="1"/>
          <p:nvPr/>
        </p:nvSpPr>
        <p:spPr>
          <a:xfrm>
            <a:off x="2059988" y="654666"/>
            <a:ext cx="3494777"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انقر على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اسم حسابك </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في أعلى يسار الشاشة ثم انقر على زر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"نماذج العقود"</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12A25089-72BD-8C92-DFE0-2907D15C1DBB}"/>
              </a:ext>
            </a:extLst>
          </p:cNvPr>
          <p:cNvCxnSpPr>
            <a:cxnSpLocks/>
            <a:stCxn id="3" idx="1"/>
            <a:endCxn id="7" idx="3"/>
          </p:cNvCxnSpPr>
          <p:nvPr/>
        </p:nvCxnSpPr>
        <p:spPr>
          <a:xfrm flipH="1">
            <a:off x="1095555" y="1022010"/>
            <a:ext cx="964433" cy="6284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2989C5A-FD2C-939A-F160-2FD8B1B1C0E0}"/>
              </a:ext>
            </a:extLst>
          </p:cNvPr>
          <p:cNvSpPr/>
          <p:nvPr/>
        </p:nvSpPr>
        <p:spPr>
          <a:xfrm>
            <a:off x="0" y="1497977"/>
            <a:ext cx="1095555" cy="3049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4088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Une image contenant texte, capture d’écran, logiciel, Icône d’ordinateur&#10;&#10;Le contenu généré par l’IA peut être incorrect.">
            <a:extLst>
              <a:ext uri="{FF2B5EF4-FFF2-40B4-BE49-F238E27FC236}">
                <a16:creationId xmlns:a16="http://schemas.microsoft.com/office/drawing/2014/main" id="{F9585369-3DD5-3E78-2C8E-DC225E113494}"/>
              </a:ext>
            </a:extLst>
          </p:cNvPr>
          <p:cNvPicPr>
            <a:picLocks noChangeAspect="1"/>
          </p:cNvPicPr>
          <p:nvPr/>
        </p:nvPicPr>
        <p:blipFill>
          <a:blip r:embed="rId2"/>
          <a:stretch>
            <a:fillRect/>
          </a:stretch>
        </p:blipFill>
        <p:spPr>
          <a:xfrm>
            <a:off x="0" y="404899"/>
            <a:ext cx="12192000" cy="6048201"/>
          </a:xfrm>
          <a:prstGeom prst="rect">
            <a:avLst/>
          </a:prstGeom>
        </p:spPr>
      </p:pic>
      <p:sp>
        <p:nvSpPr>
          <p:cNvPr id="5" name="TextBox 2">
            <a:extLst>
              <a:ext uri="{FF2B5EF4-FFF2-40B4-BE49-F238E27FC236}">
                <a16:creationId xmlns:a16="http://schemas.microsoft.com/office/drawing/2014/main" id="{7E5940BC-3E97-F561-C963-7A981ACC5743}"/>
              </a:ext>
            </a:extLst>
          </p:cNvPr>
          <p:cNvSpPr txBox="1"/>
          <p:nvPr/>
        </p:nvSpPr>
        <p:spPr>
          <a:xfrm>
            <a:off x="6521571" y="3093779"/>
            <a:ext cx="3558728"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ابحث عن نوع العقد الذي تريد إضافة نموذج إليه ثم انقر عليه من القائمة</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Straight Arrow Connector 4">
            <a:extLst>
              <a:ext uri="{FF2B5EF4-FFF2-40B4-BE49-F238E27FC236}">
                <a16:creationId xmlns:a16="http://schemas.microsoft.com/office/drawing/2014/main" id="{875D1403-D4DB-A683-6CD5-FD975991E841}"/>
              </a:ext>
            </a:extLst>
          </p:cNvPr>
          <p:cNvCxnSpPr>
            <a:cxnSpLocks/>
            <a:stCxn id="5" idx="2"/>
            <a:endCxn id="7" idx="1"/>
          </p:cNvCxnSpPr>
          <p:nvPr/>
        </p:nvCxnSpPr>
        <p:spPr>
          <a:xfrm>
            <a:off x="8300935" y="3828467"/>
            <a:ext cx="882216" cy="8772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F316DC5-6CD3-725C-0302-82E5394118B8}"/>
              </a:ext>
            </a:extLst>
          </p:cNvPr>
          <p:cNvSpPr/>
          <p:nvPr/>
        </p:nvSpPr>
        <p:spPr>
          <a:xfrm>
            <a:off x="9183151" y="4553237"/>
            <a:ext cx="897148" cy="3049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Straight Arrow Connector 4">
            <a:extLst>
              <a:ext uri="{FF2B5EF4-FFF2-40B4-BE49-F238E27FC236}">
                <a16:creationId xmlns:a16="http://schemas.microsoft.com/office/drawing/2014/main" id="{00F46724-5E10-A600-6AC3-6F0B56E94343}"/>
              </a:ext>
            </a:extLst>
          </p:cNvPr>
          <p:cNvCxnSpPr>
            <a:cxnSpLocks/>
            <a:endCxn id="5" idx="1"/>
          </p:cNvCxnSpPr>
          <p:nvPr/>
        </p:nvCxnSpPr>
        <p:spPr>
          <a:xfrm>
            <a:off x="5016381" y="3349951"/>
            <a:ext cx="1505190" cy="1111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22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 53" descr="Une image contenant texte, logiciel, Icône d’ordinateur, Page web&#10;&#10;Le contenu généré par l’IA peut être incorrect.">
            <a:extLst>
              <a:ext uri="{FF2B5EF4-FFF2-40B4-BE49-F238E27FC236}">
                <a16:creationId xmlns:a16="http://schemas.microsoft.com/office/drawing/2014/main" id="{57471A99-FC8F-1F5C-666A-FAA25CB2B2E3}"/>
              </a:ext>
            </a:extLst>
          </p:cNvPr>
          <p:cNvPicPr>
            <a:picLocks noChangeAspect="1"/>
          </p:cNvPicPr>
          <p:nvPr/>
        </p:nvPicPr>
        <p:blipFill>
          <a:blip r:embed="rId2"/>
          <a:stretch>
            <a:fillRect/>
          </a:stretch>
        </p:blipFill>
        <p:spPr>
          <a:xfrm>
            <a:off x="0" y="368166"/>
            <a:ext cx="12192000" cy="6121667"/>
          </a:xfrm>
          <a:prstGeom prst="rect">
            <a:avLst/>
          </a:prstGeom>
        </p:spPr>
      </p:pic>
      <p:sp>
        <p:nvSpPr>
          <p:cNvPr id="9" name="TextBox 2">
            <a:extLst>
              <a:ext uri="{FF2B5EF4-FFF2-40B4-BE49-F238E27FC236}">
                <a16:creationId xmlns:a16="http://schemas.microsoft.com/office/drawing/2014/main" id="{026E02BC-849D-BE6D-7D39-CD9578EF266D}"/>
              </a:ext>
            </a:extLst>
          </p:cNvPr>
          <p:cNvSpPr txBox="1"/>
          <p:nvPr/>
        </p:nvSpPr>
        <p:spPr>
          <a:xfrm>
            <a:off x="7776674" y="1139478"/>
            <a:ext cx="3192146" cy="40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انقر على زر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"إضافة نموذج جديد"</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Straight Arrow Connector 4">
            <a:extLst>
              <a:ext uri="{FF2B5EF4-FFF2-40B4-BE49-F238E27FC236}">
                <a16:creationId xmlns:a16="http://schemas.microsoft.com/office/drawing/2014/main" id="{222929D5-BB2C-11B7-77D1-99683B86C57D}"/>
              </a:ext>
            </a:extLst>
          </p:cNvPr>
          <p:cNvCxnSpPr>
            <a:cxnSpLocks/>
            <a:stCxn id="9" idx="2"/>
            <a:endCxn id="11" idx="0"/>
          </p:cNvCxnSpPr>
          <p:nvPr/>
        </p:nvCxnSpPr>
        <p:spPr>
          <a:xfrm flipH="1">
            <a:off x="9355346" y="1544845"/>
            <a:ext cx="17401" cy="6812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CD4E134-057F-1F7A-A6B0-1A6D1EB50AA5}"/>
              </a:ext>
            </a:extLst>
          </p:cNvPr>
          <p:cNvSpPr/>
          <p:nvPr/>
        </p:nvSpPr>
        <p:spPr>
          <a:xfrm>
            <a:off x="8609160" y="2226140"/>
            <a:ext cx="1492371" cy="3724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041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68DAB-E1B9-FCC0-3AC1-716F7438A037}"/>
            </a:ext>
          </a:extLst>
        </p:cNvPr>
        <p:cNvGrpSpPr/>
        <p:nvPr/>
      </p:nvGrpSpPr>
      <p:grpSpPr>
        <a:xfrm>
          <a:off x="0" y="0"/>
          <a:ext cx="0" cy="0"/>
          <a:chOff x="0" y="0"/>
          <a:chExt cx="0" cy="0"/>
        </a:xfrm>
      </p:grpSpPr>
      <p:pic>
        <p:nvPicPr>
          <p:cNvPr id="54" name="Image 53" descr="Une image contenant texte, logiciel, Icône d’ordinateur, Page web&#10;&#10;Le contenu généré par l’IA peut être incorrect.">
            <a:extLst>
              <a:ext uri="{FF2B5EF4-FFF2-40B4-BE49-F238E27FC236}">
                <a16:creationId xmlns:a16="http://schemas.microsoft.com/office/drawing/2014/main" id="{F983FC37-2CB0-8213-8A23-0F0E4BF453D3}"/>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0" y="368166"/>
            <a:ext cx="12192000" cy="6121667"/>
          </a:xfrm>
          <a:prstGeom prst="rect">
            <a:avLst/>
          </a:prstGeom>
        </p:spPr>
      </p:pic>
      <p:pic>
        <p:nvPicPr>
          <p:cNvPr id="58" name="Image 57" descr="Une image contenant texte, capture d’écran, affichage, logiciel&#10;&#10;Le contenu généré par l’IA peut être incorrect.">
            <a:extLst>
              <a:ext uri="{FF2B5EF4-FFF2-40B4-BE49-F238E27FC236}">
                <a16:creationId xmlns:a16="http://schemas.microsoft.com/office/drawing/2014/main" id="{3EF6CFB6-C936-3007-33C6-39573710B43B}"/>
              </a:ext>
            </a:extLst>
          </p:cNvPr>
          <p:cNvPicPr>
            <a:picLocks noChangeAspect="1"/>
          </p:cNvPicPr>
          <p:nvPr/>
        </p:nvPicPr>
        <p:blipFill>
          <a:blip r:embed="rId4"/>
          <a:srcRect l="658" t="1081" r="983" b="1448"/>
          <a:stretch>
            <a:fillRect/>
          </a:stretch>
        </p:blipFill>
        <p:spPr>
          <a:xfrm>
            <a:off x="1862138" y="557213"/>
            <a:ext cx="5483586" cy="3881437"/>
          </a:xfrm>
          <a:prstGeom prst="rect">
            <a:avLst/>
          </a:prstGeom>
          <a:ln>
            <a:noFill/>
          </a:ln>
          <a:effectLst>
            <a:outerShdw blurRad="190500" algn="tl" rotWithShape="0">
              <a:srgbClr val="000000">
                <a:alpha val="70000"/>
              </a:srgbClr>
            </a:outerShdw>
          </a:effectLst>
        </p:spPr>
      </p:pic>
      <p:cxnSp>
        <p:nvCxnSpPr>
          <p:cNvPr id="30" name="Straight Arrow Connector 4">
            <a:extLst>
              <a:ext uri="{FF2B5EF4-FFF2-40B4-BE49-F238E27FC236}">
                <a16:creationId xmlns:a16="http://schemas.microsoft.com/office/drawing/2014/main" id="{12EA2115-8013-1238-59D6-58E84799FB7E}"/>
              </a:ext>
            </a:extLst>
          </p:cNvPr>
          <p:cNvCxnSpPr>
            <a:cxnSpLocks/>
            <a:stCxn id="11" idx="1"/>
            <a:endCxn id="58" idx="3"/>
          </p:cNvCxnSpPr>
          <p:nvPr/>
        </p:nvCxnSpPr>
        <p:spPr>
          <a:xfrm flipH="1">
            <a:off x="7345724" y="2412363"/>
            <a:ext cx="1263436" cy="855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2">
            <a:extLst>
              <a:ext uri="{FF2B5EF4-FFF2-40B4-BE49-F238E27FC236}">
                <a16:creationId xmlns:a16="http://schemas.microsoft.com/office/drawing/2014/main" id="{6C69D0A7-4EC5-DCC9-42CF-7DE722BE5B93}"/>
              </a:ext>
            </a:extLst>
          </p:cNvPr>
          <p:cNvSpPr txBox="1"/>
          <p:nvPr/>
        </p:nvSpPr>
        <p:spPr>
          <a:xfrm>
            <a:off x="1119500" y="671595"/>
            <a:ext cx="2999946" cy="40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1) </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قم بتسمية النموذج حسب الرغبة</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37" name="Straight Arrow Connector 4">
            <a:extLst>
              <a:ext uri="{FF2B5EF4-FFF2-40B4-BE49-F238E27FC236}">
                <a16:creationId xmlns:a16="http://schemas.microsoft.com/office/drawing/2014/main" id="{BC398B26-CAB2-5DD1-1F04-882CBC300266}"/>
              </a:ext>
            </a:extLst>
          </p:cNvPr>
          <p:cNvCxnSpPr>
            <a:cxnSpLocks/>
            <a:stCxn id="36" idx="2"/>
            <a:endCxn id="38" idx="1"/>
          </p:cNvCxnSpPr>
          <p:nvPr/>
        </p:nvCxnSpPr>
        <p:spPr>
          <a:xfrm>
            <a:off x="2619473" y="1076962"/>
            <a:ext cx="1064007" cy="3932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DB39800-A11C-D24F-DE87-BBD355856152}"/>
              </a:ext>
            </a:extLst>
          </p:cNvPr>
          <p:cNvSpPr/>
          <p:nvPr/>
        </p:nvSpPr>
        <p:spPr>
          <a:xfrm>
            <a:off x="3683480" y="1284010"/>
            <a:ext cx="1699402" cy="3724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TextBox 2">
            <a:extLst>
              <a:ext uri="{FF2B5EF4-FFF2-40B4-BE49-F238E27FC236}">
                <a16:creationId xmlns:a16="http://schemas.microsoft.com/office/drawing/2014/main" id="{85281C5D-55D5-C79E-E02C-0736205AD974}"/>
              </a:ext>
            </a:extLst>
          </p:cNvPr>
          <p:cNvSpPr txBox="1"/>
          <p:nvPr/>
        </p:nvSpPr>
        <p:spPr>
          <a:xfrm>
            <a:off x="190796" y="1983776"/>
            <a:ext cx="2999946"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 قم بتعيين ملف </a:t>
            </a:r>
            <a:r>
              <a:rPr lang="fr-FR"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Word</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الذي تريد الاعتماد عليه لتحضير النموذج</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42" name="Straight Arrow Connector 4">
            <a:extLst>
              <a:ext uri="{FF2B5EF4-FFF2-40B4-BE49-F238E27FC236}">
                <a16:creationId xmlns:a16="http://schemas.microsoft.com/office/drawing/2014/main" id="{34F88F42-740E-263C-64F8-70229DEF8EE2}"/>
              </a:ext>
            </a:extLst>
          </p:cNvPr>
          <p:cNvCxnSpPr>
            <a:cxnSpLocks/>
            <a:stCxn id="41" idx="3"/>
            <a:endCxn id="43" idx="1"/>
          </p:cNvCxnSpPr>
          <p:nvPr/>
        </p:nvCxnSpPr>
        <p:spPr>
          <a:xfrm>
            <a:off x="3190742" y="2351120"/>
            <a:ext cx="687309" cy="1546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FF4C03A-3838-B70F-5F1D-1F5FEE3910E2}"/>
              </a:ext>
            </a:extLst>
          </p:cNvPr>
          <p:cNvSpPr/>
          <p:nvPr/>
        </p:nvSpPr>
        <p:spPr>
          <a:xfrm>
            <a:off x="3878051" y="2319507"/>
            <a:ext cx="1504830" cy="3724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TextBox 2">
            <a:extLst>
              <a:ext uri="{FF2B5EF4-FFF2-40B4-BE49-F238E27FC236}">
                <a16:creationId xmlns:a16="http://schemas.microsoft.com/office/drawing/2014/main" id="{3ABAC756-99CF-E4E3-7B08-7E4A351BFE1C}"/>
              </a:ext>
            </a:extLst>
          </p:cNvPr>
          <p:cNvSpPr txBox="1"/>
          <p:nvPr/>
        </p:nvSpPr>
        <p:spPr>
          <a:xfrm>
            <a:off x="1486691" y="3547305"/>
            <a:ext cx="2730593" cy="40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3) ثم اضغط على زر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"حفظ"</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49" name="Straight Arrow Connector 4">
            <a:extLst>
              <a:ext uri="{FF2B5EF4-FFF2-40B4-BE49-F238E27FC236}">
                <a16:creationId xmlns:a16="http://schemas.microsoft.com/office/drawing/2014/main" id="{F0A7E408-6128-5E16-39BF-30DB945C152D}"/>
              </a:ext>
            </a:extLst>
          </p:cNvPr>
          <p:cNvCxnSpPr>
            <a:cxnSpLocks/>
            <a:stCxn id="48" idx="3"/>
            <a:endCxn id="50" idx="1"/>
          </p:cNvCxnSpPr>
          <p:nvPr/>
        </p:nvCxnSpPr>
        <p:spPr>
          <a:xfrm>
            <a:off x="4217284" y="3749989"/>
            <a:ext cx="1365296" cy="3106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229BDCA-C3F3-363F-8F6B-050D98BD4637}"/>
              </a:ext>
            </a:extLst>
          </p:cNvPr>
          <p:cNvSpPr/>
          <p:nvPr/>
        </p:nvSpPr>
        <p:spPr>
          <a:xfrm>
            <a:off x="8609160" y="2226140"/>
            <a:ext cx="1492371" cy="3724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59EE97C7-1BA0-D260-1793-DFEF917E076C}"/>
              </a:ext>
            </a:extLst>
          </p:cNvPr>
          <p:cNvSpPr/>
          <p:nvPr/>
        </p:nvSpPr>
        <p:spPr>
          <a:xfrm>
            <a:off x="5582580" y="3874410"/>
            <a:ext cx="826844" cy="3724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descr="Une image contenant texte, logiciel, Icône d’ordinateur, Page web&#10;&#10;Le contenu généré par l’IA peut être incorrect.">
            <a:extLst>
              <a:ext uri="{FF2B5EF4-FFF2-40B4-BE49-F238E27FC236}">
                <a16:creationId xmlns:a16="http://schemas.microsoft.com/office/drawing/2014/main" id="{99B7A3FE-7DD9-E68E-38CD-8A70771C1FC0}"/>
              </a:ext>
            </a:extLst>
          </p:cNvPr>
          <p:cNvPicPr>
            <a:picLocks noChangeAspect="1"/>
          </p:cNvPicPr>
          <p:nvPr/>
        </p:nvPicPr>
        <p:blipFill>
          <a:blip r:embed="rId5"/>
          <a:srcRect l="71176" t="30580" r="17434" b="64034"/>
          <a:stretch>
            <a:fillRect/>
          </a:stretch>
        </p:blipFill>
        <p:spPr>
          <a:xfrm>
            <a:off x="8674328" y="2246821"/>
            <a:ext cx="1388835" cy="329693"/>
          </a:xfrm>
          <a:prstGeom prst="rect">
            <a:avLst/>
          </a:prstGeom>
        </p:spPr>
      </p:pic>
    </p:spTree>
    <p:extLst>
      <p:ext uri="{BB962C8B-B14F-4D97-AF65-F5344CB8AC3E}">
        <p14:creationId xmlns:p14="http://schemas.microsoft.com/office/powerpoint/2010/main" val="1772834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593</Words>
  <Application>Microsoft Office PowerPoint</Application>
  <PresentationFormat>Grand écran</PresentationFormat>
  <Paragraphs>41</Paragraphs>
  <Slides>34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34</vt:i4>
      </vt:variant>
    </vt:vector>
  </HeadingPairs>
  <TitlesOfParts>
    <vt:vector size="39" baseType="lpstr">
      <vt:lpstr>Arial</vt:lpstr>
      <vt:lpstr>Calibri</vt:lpstr>
      <vt:lpstr>Calibri Light</vt:lpstr>
      <vt:lpstr>Times New Roman</vt:lpstr>
      <vt:lpstr>Office Theme</vt:lpstr>
      <vt:lpstr>تحضير نماذج وقوالب العقود</vt:lpstr>
      <vt:lpstr>الهدف: يوضح هذا الفيديو خطوات تحضير نماذج وقوالب العقود حسب ما اعتاد عليه كل أستاذ في كل مكتب، تشمل النماذج المحتوى الثابت في كل نوع من أنواع العقود والذي يتكرر في كل مرة يتم فيها تحرير عقد من نفس النوع. بينما تشمل القوالب الشكل الخارجي للعقد بما في ذلك رأس الصفحة، حجم الخط، ترقيم الصفحات، فقرة "إثباتا لما ذكر" ... إلخ</vt:lpstr>
      <vt:lpstr>المحتوى :   - 1) إدارة نماذج العقود - 2) مكتبة القوالب</vt:lpstr>
      <vt:lpstr>1) إدارة نماذج العقود</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التحكم في النماذج </vt:lpstr>
      <vt:lpstr>تغيير الاسم واتجاه الكتابة</vt:lpstr>
      <vt:lpstr>Présentation PowerPoint</vt:lpstr>
      <vt:lpstr>تكرار النموذج</vt:lpstr>
      <vt:lpstr>Présentation PowerPoint</vt:lpstr>
      <vt:lpstr>تحميل النموذج</vt:lpstr>
      <vt:lpstr>Présentation PowerPoint</vt:lpstr>
      <vt:lpstr>حذف النموذج</vt:lpstr>
      <vt:lpstr>Présentation PowerPoint</vt:lpstr>
      <vt:lpstr>2) مكتبة القوالب لمحة عن طريقة تحضير القوالب رفع قالب جديد حذف قالب</vt:lpstr>
      <vt:lpstr>لمحة عن طريقة تحضير القوالب</vt:lpstr>
      <vt:lpstr>Présentation PowerPoint</vt:lpstr>
      <vt:lpstr>Présentation PowerPoint</vt:lpstr>
      <vt:lpstr>Présentation PowerPoint</vt:lpstr>
      <vt:lpstr>Présentation PowerPoint</vt:lpstr>
      <vt:lpstr>Présentation PowerPoint</vt:lpstr>
      <vt:lpstr>Présentation PowerPoint</vt:lpstr>
      <vt:lpstr>رفع القالب</vt:lpstr>
      <vt:lpstr>Présentation PowerPoint</vt:lpstr>
      <vt:lpstr>Présentation PowerPoint</vt:lpstr>
      <vt:lpstr>حذف القالب</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dc:title>
  <dc:creator>abdellah Deroueche</dc:creator>
  <cp:lastModifiedBy>éléctro nium</cp:lastModifiedBy>
  <cp:revision>138</cp:revision>
  <dcterms:created xsi:type="dcterms:W3CDTF">2024-02-26T13:35:37Z</dcterms:created>
  <dcterms:modified xsi:type="dcterms:W3CDTF">2026-01-14T20:15:48Z</dcterms:modified>
</cp:coreProperties>
</file>