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34" r:id="rId3"/>
    <p:sldId id="342" r:id="rId4"/>
    <p:sldId id="347" r:id="rId5"/>
    <p:sldId id="346" r:id="rId6"/>
    <p:sldId id="350" r:id="rId7"/>
    <p:sldId id="344" r:id="rId8"/>
    <p:sldId id="349" r:id="rId9"/>
    <p:sldId id="348" r:id="rId10"/>
    <p:sldId id="332" r:id="rId11"/>
    <p:sldId id="351" r:id="rId12"/>
    <p:sldId id="345" r:id="rId13"/>
    <p:sldId id="354" r:id="rId14"/>
    <p:sldId id="355" r:id="rId15"/>
    <p:sldId id="356" r:id="rId16"/>
    <p:sldId id="352" r:id="rId17"/>
    <p:sldId id="353" r:id="rId18"/>
    <p:sldId id="358" r:id="rId19"/>
    <p:sldId id="359" r:id="rId20"/>
    <p:sldId id="360" r:id="rId21"/>
    <p:sldId id="35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سجل الأشخاص المعنويين" id="{33C0AB27-7D64-45A5-95E0-168F5EF1F876}">
          <p14:sldIdLst>
            <p14:sldId id="292"/>
          </p14:sldIdLst>
        </p14:section>
        <p14:section name="إضافة معلومات مركبة" id="{574EC10F-BF71-4CD7-83B3-151BD377C586}">
          <p14:sldIdLst>
            <p14:sldId id="334"/>
            <p14:sldId id="342"/>
            <p14:sldId id="347"/>
            <p14:sldId id="346"/>
            <p14:sldId id="350"/>
          </p14:sldIdLst>
        </p14:section>
        <p14:section name="تعديل معلومات مركبة" id="{8F0DA16B-B5C5-4B72-8865-A0A3511E8547}">
          <p14:sldIdLst>
            <p14:sldId id="344"/>
            <p14:sldId id="349"/>
            <p14:sldId id="348"/>
            <p14:sldId id="332"/>
            <p14:sldId id="351"/>
          </p14:sldIdLst>
        </p14:section>
        <p14:section name="طباعة بطاقة معلومات مركبة" id="{E702F8D2-DF1A-425F-BB69-E3A89E360D5E}">
          <p14:sldIdLst>
            <p14:sldId id="345"/>
            <p14:sldId id="354"/>
            <p14:sldId id="355"/>
            <p14:sldId id="356"/>
            <p14:sldId id="352"/>
          </p14:sldIdLst>
        </p14:section>
        <p14:section name="حذف معلومات مركبة" id="{8753910E-C4D3-4033-9BED-2FD1C69ABFFA}">
          <p14:sldIdLst>
            <p14:sldId id="353"/>
            <p14:sldId id="358"/>
            <p14:sldId id="359"/>
            <p14:sldId id="360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AE3F3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5092" y="646153"/>
            <a:ext cx="5788352" cy="1644120"/>
          </a:xfrm>
        </p:spPr>
        <p:txBody>
          <a:bodyPr anchor="ctr" anchorCtr="0">
            <a:normAutofit/>
          </a:bodyPr>
          <a:lstStyle/>
          <a:p>
            <a:r>
              <a:rPr lang="ar-DZ" dirty="0"/>
              <a:t>سجل المركبات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1" y="2518913"/>
            <a:ext cx="7346534" cy="3411868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إضافة معلومات مركبة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معلومات مركبة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طباعة بطاقة معلومات مركبة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معلومات مركبة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49C083-D7CF-05D2-E774-389704C6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" y="176784"/>
            <a:ext cx="12192000" cy="65044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E024C44-0103-6870-70B5-6D494D1B8CF1}"/>
              </a:ext>
            </a:extLst>
          </p:cNvPr>
          <p:cNvSpPr/>
          <p:nvPr/>
        </p:nvSpPr>
        <p:spPr>
          <a:xfrm>
            <a:off x="8092867" y="2051412"/>
            <a:ext cx="1000180" cy="426870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C323C51-2C50-A23E-558F-A7250F7A63F9}"/>
              </a:ext>
            </a:extLst>
          </p:cNvPr>
          <p:cNvSpPr txBox="1"/>
          <p:nvPr/>
        </p:nvSpPr>
        <p:spPr>
          <a:xfrm>
            <a:off x="6096000" y="918902"/>
            <a:ext cx="28208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انقر على زر </a:t>
            </a:r>
            <a:r>
              <a:rPr lang="ar-DZ" sz="2000" b="1" dirty="0"/>
              <a:t>"تعديل مركبة"</a:t>
            </a:r>
            <a:endParaRPr lang="fr-FR" sz="20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F556766-8513-046A-229D-9F2DB5C219C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7506405" y="1319012"/>
            <a:ext cx="1086552" cy="732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8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55C44C-2B3F-DD25-5374-E797F43D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25"/>
            <a:ext cx="12192000" cy="6548149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9656F8A-C749-A793-7A62-E3ED307ADB45}"/>
              </a:ext>
            </a:extLst>
          </p:cNvPr>
          <p:cNvSpPr/>
          <p:nvPr/>
        </p:nvSpPr>
        <p:spPr>
          <a:xfrm>
            <a:off x="5245332" y="1446415"/>
            <a:ext cx="5394960" cy="4738254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353FD09-3086-FC88-789E-B9C1F4E75E39}"/>
              </a:ext>
            </a:extLst>
          </p:cNvPr>
          <p:cNvSpPr txBox="1"/>
          <p:nvPr/>
        </p:nvSpPr>
        <p:spPr>
          <a:xfrm>
            <a:off x="6428509" y="727955"/>
            <a:ext cx="28208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قم بتعديل البيانات التي تريد</a:t>
            </a:r>
            <a:endParaRPr lang="fr-FR" sz="20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1E67059-7629-9997-1AA2-F75F22FB1F70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7838914" y="1128065"/>
            <a:ext cx="103898" cy="318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BA580865-08A8-9A48-CCC5-27E39FF6AA3E}"/>
              </a:ext>
            </a:extLst>
          </p:cNvPr>
          <p:cNvSpPr txBox="1"/>
          <p:nvPr/>
        </p:nvSpPr>
        <p:spPr>
          <a:xfrm>
            <a:off x="2984268" y="5568428"/>
            <a:ext cx="20975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ثم انقر على زر </a:t>
            </a:r>
            <a:r>
              <a:rPr lang="ar-DZ" sz="2000" b="1" dirty="0"/>
              <a:t>"حفظ بيانات المركبة"</a:t>
            </a:r>
            <a:endParaRPr lang="fr-FR" sz="20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7942FCB-447F-5490-71BC-F91D873A8167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4961907" y="5347463"/>
            <a:ext cx="127661" cy="1985361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4A42-8D70-78F3-37AA-3C4EE90F9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4D04FF2-0566-E608-C63B-36BF90565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226" y="2772137"/>
            <a:ext cx="6383547" cy="1313725"/>
          </a:xfrm>
        </p:spPr>
        <p:txBody>
          <a:bodyPr>
            <a:normAutofit/>
          </a:bodyPr>
          <a:lstStyle/>
          <a:p>
            <a:pPr rtl="1"/>
            <a:r>
              <a:rPr lang="ar-DZ" sz="4000" dirty="0"/>
              <a:t>ثالثا : </a:t>
            </a:r>
            <a:br>
              <a:rPr lang="ar-DZ" sz="4000" dirty="0"/>
            </a:br>
            <a:r>
              <a:rPr lang="ar-DZ" sz="4000" dirty="0"/>
              <a:t>طباعة بطاقة معلومات مركبة</a:t>
            </a:r>
          </a:p>
        </p:txBody>
      </p:sp>
    </p:spTree>
    <p:extLst>
      <p:ext uri="{BB962C8B-B14F-4D97-AF65-F5344CB8AC3E}">
        <p14:creationId xmlns:p14="http://schemas.microsoft.com/office/powerpoint/2010/main" val="153713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A005-88B8-F604-A8D6-D1E4A3F13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DADEAC-70F0-A958-89F6-9CFE7E43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DD431E-51B5-296D-138C-29BABD50A892}"/>
              </a:ext>
            </a:extLst>
          </p:cNvPr>
          <p:cNvSpPr/>
          <p:nvPr/>
        </p:nvSpPr>
        <p:spPr>
          <a:xfrm flipV="1">
            <a:off x="10632086" y="2365454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7311A4C-5EE3-B6E2-A48A-482E4B8B4FFE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9097846" y="2081612"/>
            <a:ext cx="1534240" cy="4362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BB123052-3CD1-4AF3-C992-2043B3BA8565}"/>
              </a:ext>
            </a:extLst>
          </p:cNvPr>
          <p:cNvSpPr txBox="1"/>
          <p:nvPr/>
        </p:nvSpPr>
        <p:spPr>
          <a:xfrm>
            <a:off x="6096000" y="1727669"/>
            <a:ext cx="3001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توجّه إلى قسم </a:t>
            </a:r>
            <a:r>
              <a:rPr lang="ar-DZ" sz="2000" b="1" dirty="0"/>
              <a:t>"المركبات" </a:t>
            </a:r>
            <a:r>
              <a:rPr lang="ar-DZ" sz="2000" dirty="0"/>
              <a:t>تحت</a:t>
            </a:r>
            <a:r>
              <a:rPr lang="ar-DZ" sz="2000" b="1" dirty="0"/>
              <a:t> </a:t>
            </a:r>
            <a:r>
              <a:rPr lang="ar-DZ" sz="2000" dirty="0"/>
              <a:t>قائمة</a:t>
            </a:r>
            <a:r>
              <a:rPr lang="ar-DZ" sz="2000" b="1" dirty="0"/>
              <a:t> "سجل البيانات"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55148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7F60F-B58E-A7D2-493B-9868F4189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7F6B06-43F5-A3F6-CE9D-08E84648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74"/>
            <a:ext cx="12192000" cy="64084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B25D2B-C421-84F4-53B9-1E1F056BC01B}"/>
              </a:ext>
            </a:extLst>
          </p:cNvPr>
          <p:cNvSpPr/>
          <p:nvPr/>
        </p:nvSpPr>
        <p:spPr>
          <a:xfrm flipV="1">
            <a:off x="135308" y="5836778"/>
            <a:ext cx="10119645" cy="838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39EAAB8-B411-B211-855E-C53F3C277220}"/>
              </a:ext>
            </a:extLst>
          </p:cNvPr>
          <p:cNvSpPr txBox="1"/>
          <p:nvPr/>
        </p:nvSpPr>
        <p:spPr>
          <a:xfrm>
            <a:off x="6386558" y="1463135"/>
            <a:ext cx="366899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ابحث عن المركبة التي تود طباعة بطاقة معلوماتها، باستعمال محرك </a:t>
            </a:r>
            <a:r>
              <a:rPr lang="ar-DZ" sz="2000" b="1" dirty="0"/>
              <a:t>البحث الخاص ببيانات المركبات</a:t>
            </a:r>
            <a:endParaRPr lang="fr-FR" sz="20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1C2DE2E-FDF0-9AA6-57DF-16A92F9AC69E}"/>
              </a:ext>
            </a:extLst>
          </p:cNvPr>
          <p:cNvSpPr/>
          <p:nvPr/>
        </p:nvSpPr>
        <p:spPr>
          <a:xfrm rot="16200000">
            <a:off x="7867111" y="935591"/>
            <a:ext cx="707886" cy="347202"/>
          </a:xfrm>
          <a:prstGeom prst="rightArrow">
            <a:avLst>
              <a:gd name="adj1" fmla="val 37481"/>
              <a:gd name="adj2" fmla="val 93710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915052-3F3B-70BD-62A3-32B4C2DBE98D}"/>
              </a:ext>
            </a:extLst>
          </p:cNvPr>
          <p:cNvSpPr/>
          <p:nvPr/>
        </p:nvSpPr>
        <p:spPr>
          <a:xfrm flipV="1">
            <a:off x="1" y="549616"/>
            <a:ext cx="10356078" cy="411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6BBB9A3-90ED-88DC-CDF9-8D521F4DAFCC}"/>
              </a:ext>
            </a:extLst>
          </p:cNvPr>
          <p:cNvSpPr txBox="1"/>
          <p:nvPr/>
        </p:nvSpPr>
        <p:spPr>
          <a:xfrm>
            <a:off x="3566097" y="4623571"/>
            <a:ext cx="36689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كما يمكنك إيجادها في قائمة سجل المركبات أسفل الصفحة </a:t>
            </a:r>
            <a:endParaRPr lang="fr-FR" sz="2000" b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E8E57A6-C0B9-6987-56DD-C75A45DA09EA}"/>
              </a:ext>
            </a:extLst>
          </p:cNvPr>
          <p:cNvSpPr/>
          <p:nvPr/>
        </p:nvSpPr>
        <p:spPr>
          <a:xfrm rot="16200000" flipH="1">
            <a:off x="5138952" y="5421833"/>
            <a:ext cx="523284" cy="342534"/>
          </a:xfrm>
          <a:prstGeom prst="rightArrow">
            <a:avLst>
              <a:gd name="adj1" fmla="val 55856"/>
              <a:gd name="adj2" fmla="val 73426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2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06CFF-85A4-4374-3BD5-B33E1E0F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96E16B-3333-5278-D0AD-D308CE25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84"/>
            <a:ext cx="12192000" cy="65044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9285F65-D4EA-D586-370B-F69B65DAEA9A}"/>
              </a:ext>
            </a:extLst>
          </p:cNvPr>
          <p:cNvSpPr/>
          <p:nvPr/>
        </p:nvSpPr>
        <p:spPr>
          <a:xfrm>
            <a:off x="5162204" y="2051412"/>
            <a:ext cx="1878676" cy="426870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D70EAE9-A295-19E5-16F0-B6CD5BF2B05B}"/>
              </a:ext>
            </a:extLst>
          </p:cNvPr>
          <p:cNvSpPr txBox="1"/>
          <p:nvPr/>
        </p:nvSpPr>
        <p:spPr>
          <a:xfrm>
            <a:off x="4491644" y="1076844"/>
            <a:ext cx="28208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انقر على زر </a:t>
            </a:r>
            <a:r>
              <a:rPr lang="ar-DZ" sz="2000" b="1" dirty="0"/>
              <a:t>"طباعة بطاقة معلومات المركبة"</a:t>
            </a:r>
            <a:endParaRPr lang="fr-FR" sz="20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7D590C-B2DC-3B72-C7B4-FCA1A587B14F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902049" y="1784730"/>
            <a:ext cx="199493" cy="266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6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17931A-B61C-F036-0FF7-D89D3EEE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25"/>
            <a:ext cx="12192000" cy="650875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030CE9C-6FDD-FD1A-EA3C-242B742329E5}"/>
              </a:ext>
            </a:extLst>
          </p:cNvPr>
          <p:cNvGrpSpPr/>
          <p:nvPr/>
        </p:nvGrpSpPr>
        <p:grpSpPr>
          <a:xfrm>
            <a:off x="9702795" y="1070341"/>
            <a:ext cx="2035353" cy="1173190"/>
            <a:chOff x="9403537" y="-218131"/>
            <a:chExt cx="2035353" cy="117319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4EEA6A2-2A53-71F6-2B95-F50FE35A2A37}"/>
                </a:ext>
              </a:extLst>
            </p:cNvPr>
            <p:cNvSpPr/>
            <p:nvPr/>
          </p:nvSpPr>
          <p:spPr>
            <a:xfrm>
              <a:off x="10831271" y="-218131"/>
              <a:ext cx="213745" cy="236966"/>
            </a:xfrm>
            <a:prstGeom prst="roundRect">
              <a:avLst>
                <a:gd name="adj" fmla="val 7843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03BB622F-EF82-ED79-C306-2AC60082D865}"/>
                </a:ext>
              </a:extLst>
            </p:cNvPr>
            <p:cNvSpPr txBox="1"/>
            <p:nvPr/>
          </p:nvSpPr>
          <p:spPr>
            <a:xfrm>
              <a:off x="9403537" y="247173"/>
              <a:ext cx="97473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sz="2000" b="1" dirty="0"/>
                <a:t>"تحميل الوثيقة"</a:t>
              </a:r>
              <a:endParaRPr lang="fr-FR" sz="2000" dirty="0"/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939C220A-E163-4AEA-03AB-3C192F12E158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 flipV="1">
              <a:off x="9890902" y="-99648"/>
              <a:ext cx="940369" cy="3468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2604805-322E-8D47-BC40-705E8FD4D12C}"/>
                </a:ext>
              </a:extLst>
            </p:cNvPr>
            <p:cNvSpPr/>
            <p:nvPr/>
          </p:nvSpPr>
          <p:spPr>
            <a:xfrm>
              <a:off x="11071778" y="-218131"/>
              <a:ext cx="213745" cy="236966"/>
            </a:xfrm>
            <a:prstGeom prst="roundRect">
              <a:avLst>
                <a:gd name="adj" fmla="val 7843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ACF4F5F-BA25-DD3E-1DBF-64118964D8CF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 flipV="1">
              <a:off x="10951525" y="18835"/>
              <a:ext cx="227126" cy="2283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AA62B74D-64B9-BDD5-8A8E-492CFA000CF4}"/>
                </a:ext>
              </a:extLst>
            </p:cNvPr>
            <p:cNvSpPr txBox="1"/>
            <p:nvPr/>
          </p:nvSpPr>
          <p:spPr>
            <a:xfrm>
              <a:off x="10464160" y="247173"/>
              <a:ext cx="97473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sz="2000" b="1" dirty="0"/>
                <a:t>"طباعة الوثيقة"</a:t>
              </a:r>
              <a:endParaRPr lang="fr-FR" sz="2000" dirty="0"/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862BDC05-467B-C8AB-594A-69F25FEFDC2C}"/>
              </a:ext>
            </a:extLst>
          </p:cNvPr>
          <p:cNvSpPr txBox="1"/>
          <p:nvPr/>
        </p:nvSpPr>
        <p:spPr>
          <a:xfrm>
            <a:off x="4229100" y="457719"/>
            <a:ext cx="338399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b="1" dirty="0"/>
              <a:t>بطاقة معلومات المركبة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8052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2E2FB-7B4F-D474-6F59-239AF9CA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9918EA9-FFC7-A582-27BE-AFA64BE8B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506" y="2734573"/>
            <a:ext cx="6383547" cy="1604514"/>
          </a:xfrm>
        </p:spPr>
        <p:txBody>
          <a:bodyPr>
            <a:normAutofit/>
          </a:bodyPr>
          <a:lstStyle/>
          <a:p>
            <a:pPr rtl="1"/>
            <a:r>
              <a:rPr lang="ar-DZ" sz="4000" dirty="0"/>
              <a:t>رابعا : </a:t>
            </a:r>
            <a:br>
              <a:rPr lang="ar-DZ" sz="4000" dirty="0"/>
            </a:br>
            <a:r>
              <a:rPr lang="ar-DZ" sz="4000" dirty="0"/>
              <a:t>حذف معلومات مركبة</a:t>
            </a:r>
          </a:p>
        </p:txBody>
      </p:sp>
    </p:spTree>
    <p:extLst>
      <p:ext uri="{BB962C8B-B14F-4D97-AF65-F5344CB8AC3E}">
        <p14:creationId xmlns:p14="http://schemas.microsoft.com/office/powerpoint/2010/main" val="318765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870D-7848-ABF5-FCB2-EA6760A5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05B493-2597-256E-4005-B5489210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F10FFD-7126-2C1D-58E9-792DB4AD55F7}"/>
              </a:ext>
            </a:extLst>
          </p:cNvPr>
          <p:cNvSpPr/>
          <p:nvPr/>
        </p:nvSpPr>
        <p:spPr>
          <a:xfrm flipV="1">
            <a:off x="10632086" y="2365454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9981800-95D3-F46A-707E-2F05C15D2876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9097846" y="2081612"/>
            <a:ext cx="1534240" cy="4362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30841968-2216-0B29-7313-4D0394544A6D}"/>
              </a:ext>
            </a:extLst>
          </p:cNvPr>
          <p:cNvSpPr txBox="1"/>
          <p:nvPr/>
        </p:nvSpPr>
        <p:spPr>
          <a:xfrm>
            <a:off x="6096000" y="1727669"/>
            <a:ext cx="3001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توجّه إلى قسم </a:t>
            </a:r>
            <a:r>
              <a:rPr lang="ar-DZ" sz="2000" b="1" dirty="0"/>
              <a:t>"المركبات" </a:t>
            </a:r>
            <a:r>
              <a:rPr lang="ar-DZ" sz="2000" dirty="0"/>
              <a:t>تحت</a:t>
            </a:r>
            <a:r>
              <a:rPr lang="ar-DZ" sz="2000" b="1" dirty="0"/>
              <a:t> </a:t>
            </a:r>
            <a:r>
              <a:rPr lang="ar-DZ" sz="2000" dirty="0"/>
              <a:t>قائمة</a:t>
            </a:r>
            <a:r>
              <a:rPr lang="ar-DZ" sz="2000" b="1" dirty="0"/>
              <a:t> "سجل البيانات"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16321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D4ACA-D850-4851-9E69-12D1D130A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450893-46FB-DA4B-1EFE-B6B23611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74"/>
            <a:ext cx="12192000" cy="64084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62298-6563-04F2-D3AD-4495F99EC4F3}"/>
              </a:ext>
            </a:extLst>
          </p:cNvPr>
          <p:cNvSpPr/>
          <p:nvPr/>
        </p:nvSpPr>
        <p:spPr>
          <a:xfrm flipV="1">
            <a:off x="135308" y="5836778"/>
            <a:ext cx="10119645" cy="838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526411E-0AC1-06DC-548E-1564E3DE09D0}"/>
              </a:ext>
            </a:extLst>
          </p:cNvPr>
          <p:cNvSpPr txBox="1"/>
          <p:nvPr/>
        </p:nvSpPr>
        <p:spPr>
          <a:xfrm>
            <a:off x="6386558" y="1463135"/>
            <a:ext cx="366899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ابحث عن المركبة التي تود </a:t>
            </a:r>
            <a:r>
              <a:rPr lang="ar-DZ" sz="2000" b="1" dirty="0"/>
              <a:t>حذف معلوماتها</a:t>
            </a:r>
            <a:r>
              <a:rPr lang="ar-DZ" sz="2000" dirty="0"/>
              <a:t>، باستعمال محرك </a:t>
            </a:r>
            <a:r>
              <a:rPr lang="ar-DZ" sz="2000" b="1" dirty="0"/>
              <a:t>البحث الخاص ببيانات المركبات</a:t>
            </a:r>
            <a:endParaRPr lang="fr-FR" sz="20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AC102A7-5CF0-8D42-53AF-7CDC46C51546}"/>
              </a:ext>
            </a:extLst>
          </p:cNvPr>
          <p:cNvSpPr/>
          <p:nvPr/>
        </p:nvSpPr>
        <p:spPr>
          <a:xfrm rot="16200000">
            <a:off x="7867111" y="935591"/>
            <a:ext cx="707886" cy="347202"/>
          </a:xfrm>
          <a:prstGeom prst="rightArrow">
            <a:avLst>
              <a:gd name="adj1" fmla="val 37481"/>
              <a:gd name="adj2" fmla="val 93710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FCCA0-5132-F96D-BEF9-878B1DEBA497}"/>
              </a:ext>
            </a:extLst>
          </p:cNvPr>
          <p:cNvSpPr/>
          <p:nvPr/>
        </p:nvSpPr>
        <p:spPr>
          <a:xfrm flipV="1">
            <a:off x="1" y="549616"/>
            <a:ext cx="10356078" cy="411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EDB914EA-C964-2C4E-E4DE-194B31AED3BB}"/>
              </a:ext>
            </a:extLst>
          </p:cNvPr>
          <p:cNvSpPr txBox="1"/>
          <p:nvPr/>
        </p:nvSpPr>
        <p:spPr>
          <a:xfrm>
            <a:off x="3566097" y="4623571"/>
            <a:ext cx="36689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كما يمكنك إيجادها في قائمة سجل المركبات أسفل الصفحة </a:t>
            </a:r>
            <a:endParaRPr lang="fr-FR" sz="2000" b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42D00BE2-BB43-6183-C1D9-6FF54D53F98B}"/>
              </a:ext>
            </a:extLst>
          </p:cNvPr>
          <p:cNvSpPr/>
          <p:nvPr/>
        </p:nvSpPr>
        <p:spPr>
          <a:xfrm rot="16200000" flipH="1">
            <a:off x="5138952" y="5421833"/>
            <a:ext cx="523284" cy="342534"/>
          </a:xfrm>
          <a:prstGeom prst="rightArrow">
            <a:avLst>
              <a:gd name="adj1" fmla="val 55856"/>
              <a:gd name="adj2" fmla="val 73426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0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C0C9D-C583-BC9A-928C-7A9BFDCE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EE8C7A2-42BD-E3EF-9767-40E6DBA01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506" y="2734573"/>
            <a:ext cx="6383547" cy="1604514"/>
          </a:xfrm>
        </p:spPr>
        <p:txBody>
          <a:bodyPr>
            <a:normAutofit/>
          </a:bodyPr>
          <a:lstStyle/>
          <a:p>
            <a:pPr rtl="1"/>
            <a:r>
              <a:rPr lang="ar-DZ" sz="4000" dirty="0"/>
              <a:t>أولا : </a:t>
            </a:r>
            <a:br>
              <a:rPr lang="ar-DZ" sz="4000" dirty="0"/>
            </a:br>
            <a:r>
              <a:rPr lang="ar-DZ" sz="4000" dirty="0"/>
              <a:t>إضافة معلومات مركبة</a:t>
            </a:r>
          </a:p>
        </p:txBody>
      </p:sp>
    </p:spTree>
    <p:extLst>
      <p:ext uri="{BB962C8B-B14F-4D97-AF65-F5344CB8AC3E}">
        <p14:creationId xmlns:p14="http://schemas.microsoft.com/office/powerpoint/2010/main" val="50478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FF76-EE9E-9CE0-7DB9-79D9E671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F1C6D-E454-E4A1-CD09-D376D0348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84"/>
            <a:ext cx="12192000" cy="65044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2453854-7E3C-131A-9F7F-D891C4DCB97D}"/>
              </a:ext>
            </a:extLst>
          </p:cNvPr>
          <p:cNvSpPr/>
          <p:nvPr/>
        </p:nvSpPr>
        <p:spPr>
          <a:xfrm>
            <a:off x="7000874" y="2051412"/>
            <a:ext cx="1057275" cy="425088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706AB38-573D-0EDB-43A9-3F7F8BAD8E88}"/>
              </a:ext>
            </a:extLst>
          </p:cNvPr>
          <p:cNvSpPr txBox="1"/>
          <p:nvPr/>
        </p:nvSpPr>
        <p:spPr>
          <a:xfrm>
            <a:off x="6870149" y="1024749"/>
            <a:ext cx="16642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انقر على زر </a:t>
            </a:r>
            <a:r>
              <a:rPr lang="ar-DZ" sz="2000" b="1" dirty="0"/>
              <a:t>"حذف المركبة"</a:t>
            </a:r>
            <a:endParaRPr lang="fr-FR" sz="20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A88A619-6557-4E4F-5C70-4B85B7A46185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7529512" y="1732635"/>
            <a:ext cx="172762" cy="318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6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8CE295-6E97-14C7-B652-A8AA5AE6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37"/>
            <a:ext cx="12192000" cy="640672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E76C24A-42C8-4425-74E3-14372267BD8C}"/>
              </a:ext>
            </a:extLst>
          </p:cNvPr>
          <p:cNvSpPr/>
          <p:nvPr/>
        </p:nvSpPr>
        <p:spPr>
          <a:xfrm>
            <a:off x="6615114" y="5819772"/>
            <a:ext cx="995361" cy="371475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3609DA5-DE9A-F01A-0DFC-31DA8E7AF98B}"/>
              </a:ext>
            </a:extLst>
          </p:cNvPr>
          <p:cNvSpPr txBox="1"/>
          <p:nvPr/>
        </p:nvSpPr>
        <p:spPr>
          <a:xfrm>
            <a:off x="3505200" y="5531592"/>
            <a:ext cx="24193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انقر على زر </a:t>
            </a:r>
            <a:r>
              <a:rPr lang="ar-DZ" sz="2000" b="1" dirty="0"/>
              <a:t>"حذف المركبة"</a:t>
            </a:r>
            <a:r>
              <a:rPr lang="ar-DZ" sz="2000" dirty="0"/>
              <a:t> لتأكيد العملية</a:t>
            </a:r>
            <a:endParaRPr lang="fr-FR" sz="20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47E1E7-07ED-3B1B-6CBB-74F363AABDD1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5924548" y="5885535"/>
            <a:ext cx="690566" cy="1199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8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53B39-E367-7C48-F859-1657B2C5A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9DB40D-D28D-F071-CDEF-BDD63B11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EACEF-D7B7-106B-95F0-9945D5E91510}"/>
              </a:ext>
            </a:extLst>
          </p:cNvPr>
          <p:cNvSpPr/>
          <p:nvPr/>
        </p:nvSpPr>
        <p:spPr>
          <a:xfrm flipV="1">
            <a:off x="10632086" y="2365454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C485201-04C0-5317-D41F-4450F4B54400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9097846" y="2081612"/>
            <a:ext cx="1534240" cy="4362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0CE3D48B-B343-42E1-EBA2-077222360BCD}"/>
              </a:ext>
            </a:extLst>
          </p:cNvPr>
          <p:cNvSpPr txBox="1"/>
          <p:nvPr/>
        </p:nvSpPr>
        <p:spPr>
          <a:xfrm>
            <a:off x="6096000" y="1727669"/>
            <a:ext cx="3001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توجّه إلى قسم </a:t>
            </a:r>
            <a:r>
              <a:rPr lang="ar-DZ" sz="2000" b="1" dirty="0"/>
              <a:t>"المركبات" </a:t>
            </a:r>
            <a:r>
              <a:rPr lang="ar-DZ" sz="2000" dirty="0"/>
              <a:t>تحت</a:t>
            </a:r>
            <a:r>
              <a:rPr lang="ar-DZ" sz="2000" b="1" dirty="0"/>
              <a:t> </a:t>
            </a:r>
            <a:r>
              <a:rPr lang="ar-DZ" sz="2000" dirty="0"/>
              <a:t>قائمة</a:t>
            </a:r>
            <a:r>
              <a:rPr lang="ar-DZ" sz="2000" b="1" dirty="0"/>
              <a:t> "سجل البيانات"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49422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89D0DC-5E7D-4AD9-E2C3-4869467E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75"/>
            <a:ext cx="12192000" cy="6470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F03B2E-E34F-3CF3-BA6D-AF60A48D7D5D}"/>
              </a:ext>
            </a:extLst>
          </p:cNvPr>
          <p:cNvSpPr/>
          <p:nvPr/>
        </p:nvSpPr>
        <p:spPr>
          <a:xfrm flipV="1">
            <a:off x="273466" y="2555192"/>
            <a:ext cx="10160950" cy="3332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07F755E-137A-6874-ACBA-51EC3F0AB924}"/>
              </a:ext>
            </a:extLst>
          </p:cNvPr>
          <p:cNvSpPr txBox="1"/>
          <p:nvPr/>
        </p:nvSpPr>
        <p:spPr>
          <a:xfrm>
            <a:off x="4762855" y="1363419"/>
            <a:ext cx="23928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1) قم بملء معلومات المركبة</a:t>
            </a:r>
            <a:endParaRPr lang="fr-FR" sz="2400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F5DAF6D-6147-D023-8EC8-656C455BCA46}"/>
              </a:ext>
            </a:extLst>
          </p:cNvPr>
          <p:cNvSpPr txBox="1"/>
          <p:nvPr/>
        </p:nvSpPr>
        <p:spPr>
          <a:xfrm>
            <a:off x="1523999" y="5742968"/>
            <a:ext cx="239282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ثم انقر على زر </a:t>
            </a:r>
            <a:r>
              <a:rPr lang="ar-DZ" sz="2000" b="1" dirty="0"/>
              <a:t>"حفظ بيانات المركبة"</a:t>
            </a:r>
            <a:endParaRPr lang="fr-FR" sz="200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65082CB-D104-04C6-5DB7-46C914EA8636}"/>
              </a:ext>
            </a:extLst>
          </p:cNvPr>
          <p:cNvSpPr/>
          <p:nvPr/>
        </p:nvSpPr>
        <p:spPr>
          <a:xfrm>
            <a:off x="3916821" y="5968663"/>
            <a:ext cx="846034" cy="347202"/>
          </a:xfrm>
          <a:prstGeom prst="rightArrow">
            <a:avLst>
              <a:gd name="adj1" fmla="val 37481"/>
              <a:gd name="adj2" fmla="val 93710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0CCAD7B-BDEB-A558-C580-C16DDE329165}"/>
              </a:ext>
            </a:extLst>
          </p:cNvPr>
          <p:cNvSpPr/>
          <p:nvPr/>
        </p:nvSpPr>
        <p:spPr>
          <a:xfrm rot="16200000" flipH="1">
            <a:off x="5543767" y="2318065"/>
            <a:ext cx="830997" cy="583698"/>
          </a:xfrm>
          <a:prstGeom prst="rightArrow">
            <a:avLst>
              <a:gd name="adj1" fmla="val 55856"/>
              <a:gd name="adj2" fmla="val 73426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58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902055-39C7-7386-926B-4DE8C741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64AE2B0-2873-BCD1-DDAA-356A166C9E07}"/>
              </a:ext>
            </a:extLst>
          </p:cNvPr>
          <p:cNvSpPr txBox="1"/>
          <p:nvPr/>
        </p:nvSpPr>
        <p:spPr>
          <a:xfrm>
            <a:off x="3785787" y="152679"/>
            <a:ext cx="46204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dirty="0"/>
              <a:t>تظهر تفاصيل المركبة على هذا الشكل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4992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5E0C3-9010-F30C-E577-9EF118C9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206A543-EA47-E5FA-14BB-40D7D555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74"/>
            <a:ext cx="12192000" cy="64084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B10740-7AD6-DE7E-1131-D74863B3E6AF}"/>
              </a:ext>
            </a:extLst>
          </p:cNvPr>
          <p:cNvSpPr/>
          <p:nvPr/>
        </p:nvSpPr>
        <p:spPr>
          <a:xfrm flipV="1">
            <a:off x="135308" y="5845323"/>
            <a:ext cx="10119645" cy="829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1AF6661-EAB0-25D9-50FE-CB7CB3FA28EA}"/>
              </a:ext>
            </a:extLst>
          </p:cNvPr>
          <p:cNvSpPr txBox="1"/>
          <p:nvPr/>
        </p:nvSpPr>
        <p:spPr>
          <a:xfrm>
            <a:off x="2879237" y="4500457"/>
            <a:ext cx="50427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تُحفظ بيانات المركبات التي تمت إضافتها في سجل المركبات، مع إمكانية استغلالها لاحقا</a:t>
            </a:r>
            <a:endParaRPr lang="fr-FR" sz="2800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8792DB6-3025-5880-E587-862432F0B2F3}"/>
              </a:ext>
            </a:extLst>
          </p:cNvPr>
          <p:cNvSpPr/>
          <p:nvPr/>
        </p:nvSpPr>
        <p:spPr>
          <a:xfrm rot="16200000" flipH="1">
            <a:off x="5138952" y="5421833"/>
            <a:ext cx="523284" cy="342534"/>
          </a:xfrm>
          <a:prstGeom prst="rightArrow">
            <a:avLst>
              <a:gd name="adj1" fmla="val 55856"/>
              <a:gd name="adj2" fmla="val 73426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49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33A60-6561-DA33-6782-5431069FF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134E81C-4DAA-C939-D9FE-EBF241BEF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506" y="2734573"/>
            <a:ext cx="6383547" cy="1604514"/>
          </a:xfrm>
        </p:spPr>
        <p:txBody>
          <a:bodyPr>
            <a:normAutofit/>
          </a:bodyPr>
          <a:lstStyle/>
          <a:p>
            <a:pPr rtl="1"/>
            <a:r>
              <a:rPr lang="ar-DZ" sz="4000" dirty="0"/>
              <a:t>ثانيا : </a:t>
            </a:r>
            <a:br>
              <a:rPr lang="ar-DZ" sz="4000" dirty="0"/>
            </a:br>
            <a:r>
              <a:rPr lang="ar-DZ" sz="4000" dirty="0"/>
              <a:t>تعديل معلومات مركبة</a:t>
            </a:r>
          </a:p>
        </p:txBody>
      </p:sp>
    </p:spTree>
    <p:extLst>
      <p:ext uri="{BB962C8B-B14F-4D97-AF65-F5344CB8AC3E}">
        <p14:creationId xmlns:p14="http://schemas.microsoft.com/office/powerpoint/2010/main" val="193295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767D-3D6A-0DC9-AF4D-B8DA7537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065C69-02D3-36E4-512F-F7BD081D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195D1A-0832-79E9-B8B4-9D31EFEEFAFD}"/>
              </a:ext>
            </a:extLst>
          </p:cNvPr>
          <p:cNvSpPr/>
          <p:nvPr/>
        </p:nvSpPr>
        <p:spPr>
          <a:xfrm flipV="1">
            <a:off x="10632086" y="2365454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C8DBFE9-F75B-3EBC-F9F3-F910D3815D8A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9097846" y="2081612"/>
            <a:ext cx="1534240" cy="4362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C6FA841D-9C1F-C8FC-F378-9E113895FB7C}"/>
              </a:ext>
            </a:extLst>
          </p:cNvPr>
          <p:cNvSpPr txBox="1"/>
          <p:nvPr/>
        </p:nvSpPr>
        <p:spPr>
          <a:xfrm>
            <a:off x="6096000" y="1727669"/>
            <a:ext cx="3001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توجّه إلى قسم </a:t>
            </a:r>
            <a:r>
              <a:rPr lang="ar-DZ" sz="2000" b="1" dirty="0"/>
              <a:t>"المركبات" </a:t>
            </a:r>
            <a:r>
              <a:rPr lang="ar-DZ" sz="2000" dirty="0"/>
              <a:t>تحت</a:t>
            </a:r>
            <a:r>
              <a:rPr lang="ar-DZ" sz="2000" b="1" dirty="0"/>
              <a:t> </a:t>
            </a:r>
            <a:r>
              <a:rPr lang="ar-DZ" sz="2000" dirty="0"/>
              <a:t>قائمة</a:t>
            </a:r>
            <a:r>
              <a:rPr lang="ar-DZ" sz="2000" b="1" dirty="0"/>
              <a:t> "سجل البيانات"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43433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1566-5195-15B6-58AF-380CA0F49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DA364B-82F5-B986-B654-90BFEC51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74"/>
            <a:ext cx="12192000" cy="64084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0050B-0D5C-64FB-6C78-DB369D948773}"/>
              </a:ext>
            </a:extLst>
          </p:cNvPr>
          <p:cNvSpPr/>
          <p:nvPr/>
        </p:nvSpPr>
        <p:spPr>
          <a:xfrm flipV="1">
            <a:off x="135308" y="5836778"/>
            <a:ext cx="10119645" cy="838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6E8B083-B126-E486-B3BA-C962492D39C0}"/>
              </a:ext>
            </a:extLst>
          </p:cNvPr>
          <p:cNvSpPr txBox="1"/>
          <p:nvPr/>
        </p:nvSpPr>
        <p:spPr>
          <a:xfrm>
            <a:off x="6259484" y="1463135"/>
            <a:ext cx="379606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ابحث عن المركبة التي تود تعديل معلوماتها، باستعمال محرك </a:t>
            </a:r>
            <a:r>
              <a:rPr lang="ar-DZ" sz="2000" b="1" dirty="0"/>
              <a:t>البحث الخاص ببيانات المركبات</a:t>
            </a:r>
            <a:endParaRPr lang="fr-FR" sz="20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33DFDFB-8065-29A6-EA64-D4C1F5DE7C15}"/>
              </a:ext>
            </a:extLst>
          </p:cNvPr>
          <p:cNvSpPr/>
          <p:nvPr/>
        </p:nvSpPr>
        <p:spPr>
          <a:xfrm rot="16200000">
            <a:off x="7803574" y="935591"/>
            <a:ext cx="707886" cy="347202"/>
          </a:xfrm>
          <a:prstGeom prst="rightArrow">
            <a:avLst>
              <a:gd name="adj1" fmla="val 37481"/>
              <a:gd name="adj2" fmla="val 93710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E62B8-4D1A-77CD-B15B-D42FC653A52B}"/>
              </a:ext>
            </a:extLst>
          </p:cNvPr>
          <p:cNvSpPr/>
          <p:nvPr/>
        </p:nvSpPr>
        <p:spPr>
          <a:xfrm flipV="1">
            <a:off x="1" y="549616"/>
            <a:ext cx="10356078" cy="411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D43D2F3-AE67-29A3-CC08-A3D946027AB9}"/>
              </a:ext>
            </a:extLst>
          </p:cNvPr>
          <p:cNvSpPr txBox="1"/>
          <p:nvPr/>
        </p:nvSpPr>
        <p:spPr>
          <a:xfrm>
            <a:off x="3566097" y="4623571"/>
            <a:ext cx="36689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كما يمكنك إيجادها في قائمة سجل المركبات أسفل الصفحة </a:t>
            </a:r>
            <a:endParaRPr lang="fr-FR" sz="2000" b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BFAD2BD-039A-A8DA-7A1E-AEA8CA2D43A9}"/>
              </a:ext>
            </a:extLst>
          </p:cNvPr>
          <p:cNvSpPr/>
          <p:nvPr/>
        </p:nvSpPr>
        <p:spPr>
          <a:xfrm rot="16200000" flipH="1">
            <a:off x="5138952" y="5421833"/>
            <a:ext cx="523284" cy="342534"/>
          </a:xfrm>
          <a:prstGeom prst="rightArrow">
            <a:avLst>
              <a:gd name="adj1" fmla="val 55856"/>
              <a:gd name="adj2" fmla="val 73426"/>
            </a:avLst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70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268</Words>
  <Application>Microsoft Office PowerPoint</Application>
  <PresentationFormat>Grand écran</PresentationFormat>
  <Paragraphs>32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سجل المركبات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Notair local</cp:lastModifiedBy>
  <cp:revision>179</cp:revision>
  <dcterms:created xsi:type="dcterms:W3CDTF">2024-02-26T13:35:37Z</dcterms:created>
  <dcterms:modified xsi:type="dcterms:W3CDTF">2026-01-12T12:47:22Z</dcterms:modified>
</cp:coreProperties>
</file>